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9340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80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6834" y="84933"/>
        <a:ext cx="6764332" cy="865732"/>
      </dsp:txXfrm>
    </dsp:sp>
    <dsp:sp modelId="{00E310DE-82C2-4F16-ABFE-F0542E2830D8}">
      <dsp:nvSpPr>
        <dsp:cNvPr id="0" name=""/>
        <dsp:cNvSpPr/>
      </dsp:nvSpPr>
      <dsp:spPr>
        <a:xfrm>
          <a:off x="0" y="11126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6834" y="1159533"/>
        <a:ext cx="6764332" cy="865732"/>
      </dsp:txXfrm>
    </dsp:sp>
    <dsp:sp modelId="{609C73A2-EDC4-4983-B88E-3176E74BBCFE}">
      <dsp:nvSpPr>
        <dsp:cNvPr id="0" name=""/>
        <dsp:cNvSpPr/>
      </dsp:nvSpPr>
      <dsp:spPr>
        <a:xfrm>
          <a:off x="0" y="21872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6834" y="2234133"/>
        <a:ext cx="6764332" cy="865732"/>
      </dsp:txXfrm>
    </dsp:sp>
    <dsp:sp modelId="{1CDD535F-06D7-460C-88A8-465E5F0A1820}">
      <dsp:nvSpPr>
        <dsp:cNvPr id="0" name=""/>
        <dsp:cNvSpPr/>
      </dsp:nvSpPr>
      <dsp:spPr>
        <a:xfrm>
          <a:off x="0" y="327225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6834" y="3319084"/>
        <a:ext cx="6764332" cy="865732"/>
      </dsp:txXfrm>
    </dsp:sp>
    <dsp:sp modelId="{DEE55B55-4763-4B5F-9ADB-D68C0C4A0F63}">
      <dsp:nvSpPr>
        <dsp:cNvPr id="0" name=""/>
        <dsp:cNvSpPr/>
      </dsp:nvSpPr>
      <dsp:spPr>
        <a:xfrm>
          <a:off x="0" y="43365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6834" y="4383334"/>
        <a:ext cx="6764332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095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33808" y="34903"/>
        <a:ext cx="6790384" cy="624950"/>
      </dsp:txXfrm>
    </dsp:sp>
    <dsp:sp modelId="{6F7E859E-8758-4BAA-B412-3C8AB01E62BE}">
      <dsp:nvSpPr>
        <dsp:cNvPr id="0" name=""/>
        <dsp:cNvSpPr/>
      </dsp:nvSpPr>
      <dsp:spPr>
        <a:xfrm>
          <a:off x="0" y="774302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33808" y="808110"/>
        <a:ext cx="6790384" cy="624950"/>
      </dsp:txXfrm>
    </dsp:sp>
    <dsp:sp modelId="{B31DFF73-759A-46A5-9849-53C73B021EB2}">
      <dsp:nvSpPr>
        <dsp:cNvPr id="0" name=""/>
        <dsp:cNvSpPr/>
      </dsp:nvSpPr>
      <dsp:spPr>
        <a:xfrm>
          <a:off x="0" y="1530093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33808" y="1563901"/>
        <a:ext cx="6790384" cy="624950"/>
      </dsp:txXfrm>
    </dsp:sp>
    <dsp:sp modelId="{623425F7-38D7-456E-9C16-FDD8AF1C50A8}">
      <dsp:nvSpPr>
        <dsp:cNvPr id="0" name=""/>
        <dsp:cNvSpPr/>
      </dsp:nvSpPr>
      <dsp:spPr>
        <a:xfrm>
          <a:off x="0" y="2320716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33808" y="2354524"/>
        <a:ext cx="6790384" cy="624950"/>
      </dsp:txXfrm>
    </dsp:sp>
    <dsp:sp modelId="{8A1BB01B-1726-4CA8-93C6-EB0B2300062C}">
      <dsp:nvSpPr>
        <dsp:cNvPr id="0" name=""/>
        <dsp:cNvSpPr/>
      </dsp:nvSpPr>
      <dsp:spPr>
        <a:xfrm>
          <a:off x="0" y="3093923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33808" y="3127731"/>
        <a:ext cx="6790384" cy="624950"/>
      </dsp:txXfrm>
    </dsp:sp>
    <dsp:sp modelId="{30308C60-D7DD-40D2-A4F9-B6CFF3012663}">
      <dsp:nvSpPr>
        <dsp:cNvPr id="0" name=""/>
        <dsp:cNvSpPr/>
      </dsp:nvSpPr>
      <dsp:spPr>
        <a:xfrm>
          <a:off x="0" y="3867130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800" kern="1200" dirty="0"/>
            <a:t>: 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800" kern="1200" dirty="0"/>
            <a:t>;</a:t>
          </a:r>
        </a:p>
      </dsp:txBody>
      <dsp:txXfrm>
        <a:off x="33808" y="3900938"/>
        <a:ext cx="6790384" cy="624950"/>
      </dsp:txXfrm>
    </dsp:sp>
    <dsp:sp modelId="{329DB40E-06AE-43D0-979F-E8DF8DD057AD}">
      <dsp:nvSpPr>
        <dsp:cNvPr id="0" name=""/>
        <dsp:cNvSpPr/>
      </dsp:nvSpPr>
      <dsp:spPr>
        <a:xfrm>
          <a:off x="0" y="4640337"/>
          <a:ext cx="6858000" cy="692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800" kern="1200" dirty="0"/>
            <a:t>: 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800" kern="1200" dirty="0"/>
            <a:t>;</a:t>
          </a:r>
        </a:p>
      </dsp:txBody>
      <dsp:txXfrm>
        <a:off x="33808" y="4674145"/>
        <a:ext cx="6790384" cy="624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80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6834" y="84933"/>
        <a:ext cx="6764332" cy="865732"/>
      </dsp:txXfrm>
    </dsp:sp>
    <dsp:sp modelId="{6F7E859E-8758-4BAA-B412-3C8AB01E62BE}">
      <dsp:nvSpPr>
        <dsp:cNvPr id="0" name=""/>
        <dsp:cNvSpPr/>
      </dsp:nvSpPr>
      <dsp:spPr>
        <a:xfrm>
          <a:off x="0" y="1138064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6834" y="1184898"/>
        <a:ext cx="6764332" cy="865732"/>
      </dsp:txXfrm>
    </dsp:sp>
    <dsp:sp modelId="{3F38E0F9-A5CF-4AE5-8B21-58598618671F}">
      <dsp:nvSpPr>
        <dsp:cNvPr id="0" name=""/>
        <dsp:cNvSpPr/>
      </dsp:nvSpPr>
      <dsp:spPr>
        <a:xfrm>
          <a:off x="0" y="2187299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6834" y="2234133"/>
        <a:ext cx="6764332" cy="865732"/>
      </dsp:txXfrm>
    </dsp:sp>
    <dsp:sp modelId="{36D03AC3-4D47-4529-9627-84033AED123D}">
      <dsp:nvSpPr>
        <dsp:cNvPr id="0" name=""/>
        <dsp:cNvSpPr/>
      </dsp:nvSpPr>
      <dsp:spPr>
        <a:xfrm>
          <a:off x="0" y="32619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6834" y="3308734"/>
        <a:ext cx="6764332" cy="865732"/>
      </dsp:txXfrm>
    </dsp:sp>
    <dsp:sp modelId="{FDD8002D-A534-442E-9C9C-777CC0048EC4}">
      <dsp:nvSpPr>
        <dsp:cNvPr id="0" name=""/>
        <dsp:cNvSpPr/>
      </dsp:nvSpPr>
      <dsp:spPr>
        <a:xfrm>
          <a:off x="0" y="4336500"/>
          <a:ext cx="6858000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6834" y="4383334"/>
        <a:ext cx="676433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6B6-00F5-9517-3768-442F13B36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69050-5EC7-66C9-6CD6-D2E9B21C5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E7A9-61B3-2ACA-E578-02F1CFD0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430DD-3723-A50C-EF97-FC2F3C15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B0BD-0145-255A-AD91-463EA2D5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D6D1-AA56-91C0-472A-DC300DD2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CEA53-4941-C185-3AF2-05BF0CDC4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959B-CDDE-0423-06FD-6660F63B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CF4D-180C-2A9A-35E6-D5A8F59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F416-73B7-53EF-CFC1-EEBDFFA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55627-8E9A-899A-4685-55EB7D0D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65644-1580-07C8-9641-5F6995384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8484-FBA3-54A9-1F24-D75076CE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780F-7737-7046-4A0F-8D8466EC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FAC6-D011-100E-07F8-F4B6E9B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6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7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9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31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8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BE08-D837-D663-7DA2-9E461D8F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3BF8-0E6D-0026-C6DF-508F7628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422B-726C-C105-6EEC-B691E4BC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AB7A-F298-5110-0EA9-28629046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B009-F6AD-017A-7676-88F4D2F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4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1CE8-468D-9762-9335-C6A67C7C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FC78-901E-BBE5-63CF-5B42CCA1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3ACA-51D4-178C-8657-7BBB0799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4600-9D3C-6D43-A568-1A13804E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8393-599C-17A2-E62C-0DD3BD3A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9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0E93-B61E-D023-2802-B22C46F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3282-2FBD-9D6C-C156-2498C30B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2A1AB-AE9B-920C-48F6-6E4EAC32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D089-1E5B-B1DB-75B6-CE7F9387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6624-FB10-1ED5-7B6D-905DED17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8A793-7563-3E28-0E4D-02A43D53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2E73-C92C-F51A-CB50-9A82DF59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C334B-7728-9D41-0FC1-6034961E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89623-50E3-F5E2-441C-092A546C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7E4AA-D83B-6700-CC27-505A8DBB8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F3F97-F700-2C49-19D6-CB81E150C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FDF61-B197-B212-1096-1A2B1907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17691-05D5-B706-AA05-39ECB607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0D18E-6E78-085E-09FE-8A74D9B6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3A50-8734-6861-0556-D42756C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75488-6631-131F-6DFA-FA0A8CF2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0D6B1-A6E5-1CE6-1799-3089FB48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207C2-B39E-CB24-BFEC-02F26B82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EB1A5-B3A0-5631-9B46-5EBFE43D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9F917-3E38-6B80-6027-2E0EC432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1A49-9666-22D5-C0D4-1368CC2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B8F5-4EC6-7C1A-8063-44E19219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5FC-AE89-E044-6AEA-D96D2EA6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6C96E-38E3-612D-473B-DB0F9756D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EB556-D10E-F9CF-96EE-16D064CB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9A64-937E-A61A-655A-4C208121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B1B9-E58C-02F2-F22F-C2166180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2690-BE4A-E76B-31CA-B11F8D00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CF3B4-4249-BC30-73D9-962A812ED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1E76-49F8-4680-5EAF-798D7A75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6483-C4F9-48E6-7B01-EC075C75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C3AD1-EFAA-FD1E-475A-2E34635E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B627-82EA-7F53-B52D-59B0B46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72DE7-6C3B-0F15-1AEF-5A3B027C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7221-E220-6AD2-D738-8253788E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BD72-14B5-EA91-83D2-E0A2D4702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7AB22-D27C-4BE1-9660-1A02A821FD8F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E944-828B-47CB-7D35-33069008D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A7DC-E3C3-E19D-6E22-980AF8EF2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73E-B389-477C-9F0C-1D99A567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3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44" y="2103120"/>
            <a:ext cx="8602512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БЛОЧНАЯ РАЗМЕТКА СТРАНИЦЫ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160426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Mikita Tsiarentsyeu</dc:creator>
  <cp:lastModifiedBy>Mikita Tsiarentsyeu</cp:lastModifiedBy>
  <cp:revision>1</cp:revision>
  <dcterms:created xsi:type="dcterms:W3CDTF">2022-10-01T08:53:22Z</dcterms:created>
  <dcterms:modified xsi:type="dcterms:W3CDTF">2022-10-01T08:53:40Z</dcterms:modified>
</cp:coreProperties>
</file>