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Jura" pitchFamily="2" charset="0"/>
              <a:ea typeface="Jura" pitchFamily="2" charset="0"/>
            </a:rPr>
            <a:t>html.</a:t>
          </a:r>
        </a:p>
        <a:p>
          <a:r>
            <a:rPr lang="en-US" sz="36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Вывод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05974"/>
          <a:ext cx="6858000" cy="2167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Jura" pitchFamily="2" charset="0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sp:txBody>
      <dsp:txXfrm>
        <a:off x="105805" y="511779"/>
        <a:ext cx="6646390" cy="1955815"/>
      </dsp:txXfrm>
    </dsp:sp>
    <dsp:sp modelId="{00E310DE-82C2-4F16-ABFE-F0542E2830D8}">
      <dsp:nvSpPr>
        <dsp:cNvPr id="0" name=""/>
        <dsp:cNvSpPr/>
      </dsp:nvSpPr>
      <dsp:spPr>
        <a:xfrm>
          <a:off x="0" y="2760600"/>
          <a:ext cx="6858000" cy="2167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sp:txBody>
      <dsp:txXfrm>
        <a:off x="105805" y="2866405"/>
        <a:ext cx="6646390" cy="1955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82807"/>
          <a:ext cx="6858000" cy="220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Jura" pitchFamily="2" charset="0"/>
              <a:ea typeface="Jura" pitchFamily="2" charset="0"/>
            </a:rPr>
            <a:t>Вывод</a:t>
          </a:r>
          <a:r>
            <a:rPr lang="ru-RU" sz="5500" kern="1200" dirty="0"/>
            <a:t> – 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sp:txBody>
      <dsp:txXfrm>
        <a:off x="107639" y="490446"/>
        <a:ext cx="6642722" cy="1989714"/>
      </dsp:txXfrm>
    </dsp:sp>
    <dsp:sp modelId="{00E310DE-82C2-4F16-ABFE-F0542E2830D8}">
      <dsp:nvSpPr>
        <dsp:cNvPr id="0" name=""/>
        <dsp:cNvSpPr/>
      </dsp:nvSpPr>
      <dsp:spPr>
        <a:xfrm>
          <a:off x="0" y="2746200"/>
          <a:ext cx="6858000" cy="220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sz="5500" kern="1200" dirty="0"/>
            <a:t> – 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sz="55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sp:txBody>
      <dsp:txXfrm>
        <a:off x="107639" y="2853839"/>
        <a:ext cx="6642722" cy="1989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6DA-1547-7AC2-C737-C7EC52580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B81EE-EDA5-CEBC-961C-A176FD50A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B5F7-4BAB-C4EE-12F0-0C99ECA2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7BEA-A20B-8D85-62CC-7D503F8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49ED-A289-D0B4-53D2-089C3916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ADA7-863E-A22F-9BD9-14EBA626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B0276-EF4A-51D1-2C8D-69B7B428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464E-85FC-7149-B17D-734023F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385C-59A7-2EA0-9188-6F5BAD28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B831-D1C5-715B-B2FE-0A990ACB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82DFC-C055-4B1A-A7D8-8D1F69F11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09853-578A-06BD-0F9F-053922C9F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51DE-8A25-AC5C-79F1-E87299EC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A46D-EA08-2BAE-D9A3-6B15C288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FD9C-3D06-80D3-D9F4-3B1D3D3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0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7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19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8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6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C6AA-1430-22C1-B6B6-4AC691D7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93E6-689D-DC1C-496B-9A8643B3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1474-D939-638D-613A-A78CB4AC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B94A-3E75-231E-F1B5-D4E58CFA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0FA4-3D8C-E238-ADDB-E3E922D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6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26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9803-D6FC-3AE1-D675-BC311593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553-972D-B993-E207-59DE224F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ECEC-0B25-6D5F-5162-D463686B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2D9E-A269-4F50-9796-BCA5E1FA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CF69-2FBE-AA65-A6E8-FD5064D2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0FFB-AE0D-4364-8AD6-99352761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331B-DFDB-1411-6787-D7980E588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590A3-5724-009E-BB35-C9F1C5F9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163D8-F2B9-FDEE-6132-32D9FD1C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CD02-4085-750A-E416-77FF2586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C8BEC-B151-BD72-AF9A-320C5191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055B-5673-789F-58D6-83F3F61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AF9C3-34E7-D489-DA2E-3FD0D7E9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B1D0F-0399-C4AF-331C-85DE1CDA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0683B-AF34-2F75-061D-72A5ACD5B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F171E-5A45-ABF1-7778-8549601D3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C1886-0DF7-9639-1115-13FD9453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6E632-D2ED-9DDA-2EAA-1726F498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619E2-34F6-0263-3918-637BCBA4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205D-DC85-A0B1-330B-8B5A63CD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F971-4DDD-77C5-0613-7270C1BD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AD19F-900B-0FFF-4A73-7E57BE14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3E494-8563-E885-5832-EDB0CD49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551F0-9AB6-D555-DEF4-1807E999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29149-ECB2-3244-0BA4-A66F3253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B840D-3110-AD93-423C-D07B7574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117A-598C-E88E-BB8D-65FD4C2B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7468-4554-6514-E8A6-4137ADBB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5A47B-1F99-81FA-98BE-E4EDE287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F0B1-3A76-A39F-AADF-C2D0BD88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868CD-63E3-5766-FD33-D457A3C1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D67C-F3C8-964E-4F26-B82590B7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A4ED-5DC1-6D63-2F45-38A03126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F4AE4-9EB8-1D01-F21A-01393ECB1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61DD2-2B82-FB99-16B7-8DDEF1328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1ECE3-7C21-C480-0906-089968F1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8261-FD4B-30B6-0203-F602D642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E22A4-6DA1-92A2-209B-F3E979E8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6EE3E-C579-5974-76A0-FD5DC1C5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D6E7-43FE-B334-E167-74AAC61D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F245-189F-1644-EFA9-D4D553AE0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7FAC-6D2A-4941-A4D6-33830733E51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CE08-703F-D8E5-1575-51E345A6F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711D-3774-B134-593B-90238BCCA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98FD-5B05-4DC1-AAE3-D6C438D0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- </a:t>
            </a:r>
            <a:r>
              <a:rPr lang="ru-RU" dirty="0"/>
              <a:t>базовые инструменты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Web - базовые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базовые инструменты</dc:title>
  <dc:creator>Mikita Tsiarentsyeu</dc:creator>
  <cp:lastModifiedBy>Mikita Tsiarentsyeu</cp:lastModifiedBy>
  <cp:revision>1</cp:revision>
  <dcterms:created xsi:type="dcterms:W3CDTF">2022-09-25T08:53:07Z</dcterms:created>
  <dcterms:modified xsi:type="dcterms:W3CDTF">2022-09-25T08:53:34Z</dcterms:modified>
</cp:coreProperties>
</file>