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356" r:id="rId4"/>
    <p:sldId id="358" r:id="rId5"/>
    <p:sldId id="359" r:id="rId6"/>
    <p:sldId id="357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355"/>
            <p14:sldId id="356"/>
            <p14:sldId id="358"/>
            <p14:sldId id="359"/>
            <p14:sldId id="357"/>
            <p14:sldId id="360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218D63-F07A-1E2E-6DE1-16259C0DFFFC}" name="Mikita Tsiarentsyeu" initials="MT" userId="S::Mikita_Tsiarentsyeu@epam.com::3a6f5a41-b4d9-4b2a-bc9f-dc76d00b09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6119-0D9A-EB0A-5EC2-90901960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ED9F-869A-2888-CE6A-058F5462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1D68-26E3-985A-E184-DE7315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EA72-3DDB-6A48-31D4-F7E16EA9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93A0-E19B-ADB3-A194-42563922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0534-B15E-FCFA-0C67-67CE062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9CC44-6201-34E9-E0F9-1653F591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C4D7-B0CA-AA2B-B5D5-61E3FA71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A560-2E8A-319A-6A4F-7F40BC0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2133-2EF1-2242-85AF-B253041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AC491-5F35-78A4-5C3D-E71A75C19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08B49-C520-BA40-0D77-A184F65D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D14A-A0ED-467B-5DE7-EA8A98E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BF3A-C1CE-C94A-8119-6A7EC1E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17F5-01BD-64C8-E80D-3A0A9421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4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87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6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E70-EFB9-CDE7-4B10-C98CD8A5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D731-D5C8-3B3D-3C48-60A7DAA7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9589-9CBD-D46E-F369-9605FDE0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C0C3-1FC0-B03E-B06A-5E282D1C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D489-2DC9-580D-4C2A-A320E05E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8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248D-4DE4-61BB-AB6D-2397326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26F7-0CF8-5CBC-C761-2E1B816F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E67F-C700-74D2-1FB3-AF4DF9EA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EEBD-BE89-43E3-3C7E-B5BC6CBE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F7DC-8875-A064-4403-BD57F4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3EA-A18A-FA45-5AC0-26AFC3F7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7637-19D9-BDB1-E9D6-1DB3B58D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E5EDD-7A4D-2547-DFF9-6569EA46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A7E6-E9A9-4DA6-EBAA-B40EF44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0347-8D20-8B87-6BFB-F03078AD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DE98D-33B5-5002-9DA7-21C8105A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B2AD-B171-DDA5-B1EB-FC93DB9A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89E0-495B-2228-41DB-631A4EB3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AD4A-8532-C4FF-4A2B-265D1361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4852D-C57D-D38A-2D02-7691C5940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6182-0841-4907-23E9-2295EA52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6108-F3F6-5D15-6246-8E086AB3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BF744-1F2F-E829-4126-C489212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4F092-6EBD-489E-9A53-CBA01E0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3366-197F-9B46-57BA-63E9352A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2940A-CCE4-4810-1239-E591EF1E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FE8D2-7DD7-EB46-1641-C8073C29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51CF0-E977-A023-280C-DE78F85F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040D0-7563-3663-C8F8-61430778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57D37-3D22-0F81-EFD1-81E2D7AF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4FAB7-4E8D-D115-3F95-DDE187E3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04E9-BB4D-E547-7F1B-4B312971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D819-389C-AE4C-5D10-829B55F3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2E2C3-0ECF-89B5-26B3-DDAD2994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2CDA-412A-0DA2-212F-DFDBCDAE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B971C-6FF8-97B8-E088-D88535B4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BA40-63AB-7994-71C3-F4DC903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6FE-6724-03F6-84FB-EBACFF52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C1B33-35A7-AA29-D309-D61531053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748EC-2B25-DBD0-286D-5D817B22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DEB8-FEFA-2EBF-A5BF-73F07133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D798-77E3-3CB3-B3EF-EB8CCDD1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51E6-90A1-07B8-9CB1-272DCCB4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58515-5335-B02A-7113-10765606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E60C7-A71F-9933-3FC3-368389D4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F966-AF44-3E39-5614-384A3910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57DA-2244-4D23-8081-6ECD3D33A12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0BC7-0D7F-0902-DF24-E81085A5C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40B-5AC9-94BD-F9F8-A9395590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1B49-C981-468B-972D-93173EFF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расчёта времени выполнения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00339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модули</vt:lpstr>
      <vt:lpstr>Модуль</vt:lpstr>
      <vt:lpstr>Импорт</vt:lpstr>
      <vt:lpstr>Поиск модуля</vt:lpstr>
      <vt:lpstr>Синтаксис </vt:lpstr>
      <vt:lpstr>Модуль расчёта времени выполнения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2022-09-18T08:51:41Z</dcterms:created>
  <dcterms:modified xsi:type="dcterms:W3CDTF">2022-09-18T08:52:16Z</dcterms:modified>
</cp:coreProperties>
</file>