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5" r:id="rId3"/>
    <p:sldId id="346" r:id="rId4"/>
    <p:sldId id="347" r:id="rId5"/>
    <p:sldId id="340" r:id="rId6"/>
    <p:sldId id="341" r:id="rId7"/>
    <p:sldId id="342" r:id="rId8"/>
    <p:sldId id="641" r:id="rId9"/>
    <p:sldId id="344" r:id="rId10"/>
    <p:sldId id="6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2ED80A5B-4301-4D52-9779-B554EF6434DB}" type="pres">
      <dgm:prSet presAssocID="{981DFF36-000A-44AD-AA95-EA47278E558C}" presName="vert0" presStyleCnt="0">
        <dgm:presLayoutVars>
          <dgm:dir/>
          <dgm:animOne val="branch"/>
          <dgm:animLvl val="lvl"/>
        </dgm:presLayoutVars>
      </dgm:prSet>
      <dgm:spPr/>
    </dgm:pt>
    <dgm:pt modelId="{7F359EA5-2066-4642-9C26-8243F6C2C5FC}" type="pres">
      <dgm:prSet presAssocID="{F51E4CF1-7F73-48CE-9E72-5651F02F1222}" presName="thickLine" presStyleLbl="alignNode1" presStyleIdx="0" presStyleCnt="3"/>
      <dgm:spPr/>
    </dgm:pt>
    <dgm:pt modelId="{D537B306-6D7E-4050-9160-B5984634EE1D}" type="pres">
      <dgm:prSet presAssocID="{F51E4CF1-7F73-48CE-9E72-5651F02F1222}" presName="horz1" presStyleCnt="0"/>
      <dgm:spPr/>
    </dgm:pt>
    <dgm:pt modelId="{756C158B-3903-479F-9AEA-280D9FEC2108}" type="pres">
      <dgm:prSet presAssocID="{F51E4CF1-7F73-48CE-9E72-5651F02F1222}" presName="tx1" presStyleLbl="revTx" presStyleIdx="0" presStyleCnt="3"/>
      <dgm:spPr/>
    </dgm:pt>
    <dgm:pt modelId="{DEA629B4-4A0D-44FF-8BF6-B7D38A9897C3}" type="pres">
      <dgm:prSet presAssocID="{F51E4CF1-7F73-48CE-9E72-5651F02F1222}" presName="vert1" presStyleCnt="0"/>
      <dgm:spPr/>
    </dgm:pt>
    <dgm:pt modelId="{1FF9ECB9-A189-4CF9-92F0-8EC350D572D2}" type="pres">
      <dgm:prSet presAssocID="{D6088E6B-B7C6-49BE-8523-FB668268018E}" presName="thickLine" presStyleLbl="alignNode1" presStyleIdx="1" presStyleCnt="3"/>
      <dgm:spPr/>
    </dgm:pt>
    <dgm:pt modelId="{1D60324C-0601-409F-B293-08E68A0EE48F}" type="pres">
      <dgm:prSet presAssocID="{D6088E6B-B7C6-49BE-8523-FB668268018E}" presName="horz1" presStyleCnt="0"/>
      <dgm:spPr/>
    </dgm:pt>
    <dgm:pt modelId="{FC590921-F9F0-40C8-99C5-3DC04FD66CD8}" type="pres">
      <dgm:prSet presAssocID="{D6088E6B-B7C6-49BE-8523-FB668268018E}" presName="tx1" presStyleLbl="revTx" presStyleIdx="1" presStyleCnt="3"/>
      <dgm:spPr/>
    </dgm:pt>
    <dgm:pt modelId="{44620C6E-DB02-4484-AAD5-288BD17663BC}" type="pres">
      <dgm:prSet presAssocID="{D6088E6B-B7C6-49BE-8523-FB668268018E}" presName="vert1" presStyleCnt="0"/>
      <dgm:spPr/>
    </dgm:pt>
    <dgm:pt modelId="{3593D015-08E0-48BF-AFE5-465E280D0237}" type="pres">
      <dgm:prSet presAssocID="{09DC49EC-B025-4619-8379-55098A8D50D9}" presName="thickLine" presStyleLbl="alignNode1" presStyleIdx="2" presStyleCnt="3"/>
      <dgm:spPr/>
    </dgm:pt>
    <dgm:pt modelId="{5C555916-7FDE-4401-8C3F-D2F5138B8526}" type="pres">
      <dgm:prSet presAssocID="{09DC49EC-B025-4619-8379-55098A8D50D9}" presName="horz1" presStyleCnt="0"/>
      <dgm:spPr/>
    </dgm:pt>
    <dgm:pt modelId="{F47152BF-DC26-438B-A79C-6434FD2D349F}" type="pres">
      <dgm:prSet presAssocID="{09DC49EC-B025-4619-8379-55098A8D50D9}" presName="tx1" presStyleLbl="revTx" presStyleIdx="2" presStyleCnt="3"/>
      <dgm:spPr/>
    </dgm:pt>
    <dgm:pt modelId="{E3269B87-AC07-416D-ABC6-A5C556FE87AC}" type="pres">
      <dgm:prSet presAssocID="{09DC49EC-B025-4619-8379-55098A8D50D9}" presName="vert1" presStyleCnt="0"/>
      <dgm:spPr/>
    </dgm:pt>
  </dgm:ptLst>
  <dgm:cxnLst>
    <dgm:cxn modelId="{A96A6F0E-8672-4DEF-B025-2C552A9FCBC3}" type="presOf" srcId="{D6088E6B-B7C6-49BE-8523-FB668268018E}" destId="{FC590921-F9F0-40C8-99C5-3DC04FD66CD8}" srcOrd="0" destOrd="0" presId="urn:microsoft.com/office/officeart/2008/layout/LinedList"/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118ADB56-FF72-4FB5-B1B9-B7354D750CF5}" type="presOf" srcId="{981DFF36-000A-44AD-AA95-EA47278E558C}" destId="{2ED80A5B-4301-4D52-9779-B554EF6434DB}" srcOrd="0" destOrd="0" presId="urn:microsoft.com/office/officeart/2008/layout/LinedList"/>
    <dgm:cxn modelId="{BD6A6985-52F6-41F1-8567-8D2FF03C4857}" type="presOf" srcId="{F51E4CF1-7F73-48CE-9E72-5651F02F1222}" destId="{756C158B-3903-479F-9AEA-280D9FEC2108}" srcOrd="0" destOrd="0" presId="urn:microsoft.com/office/officeart/2008/layout/LinedList"/>
    <dgm:cxn modelId="{288C9E8A-10A6-4618-A953-F66D5C4FAD1A}" type="presOf" srcId="{09DC49EC-B025-4619-8379-55098A8D50D9}" destId="{F47152BF-DC26-438B-A79C-6434FD2D349F}" srcOrd="0" destOrd="0" presId="urn:microsoft.com/office/officeart/2008/layout/LinedList"/>
    <dgm:cxn modelId="{C4E05007-C58F-4A86-AFD3-F2C5444BBBFB}" type="presParOf" srcId="{2ED80A5B-4301-4D52-9779-B554EF6434DB}" destId="{7F359EA5-2066-4642-9C26-8243F6C2C5FC}" srcOrd="0" destOrd="0" presId="urn:microsoft.com/office/officeart/2008/layout/LinedList"/>
    <dgm:cxn modelId="{DDBD3735-D06B-4FA1-A382-5086B1E4C4DD}" type="presParOf" srcId="{2ED80A5B-4301-4D52-9779-B554EF6434DB}" destId="{D537B306-6D7E-4050-9160-B5984634EE1D}" srcOrd="1" destOrd="0" presId="urn:microsoft.com/office/officeart/2008/layout/LinedList"/>
    <dgm:cxn modelId="{CEFC6551-DC8B-455B-8C86-E437448AC4B2}" type="presParOf" srcId="{D537B306-6D7E-4050-9160-B5984634EE1D}" destId="{756C158B-3903-479F-9AEA-280D9FEC2108}" srcOrd="0" destOrd="0" presId="urn:microsoft.com/office/officeart/2008/layout/LinedList"/>
    <dgm:cxn modelId="{9F666718-6E1F-4DC9-BC4D-45DA5FBA94C3}" type="presParOf" srcId="{D537B306-6D7E-4050-9160-B5984634EE1D}" destId="{DEA629B4-4A0D-44FF-8BF6-B7D38A9897C3}" srcOrd="1" destOrd="0" presId="urn:microsoft.com/office/officeart/2008/layout/LinedList"/>
    <dgm:cxn modelId="{57AF3363-75A3-4EBC-9A89-E11981E6BF3C}" type="presParOf" srcId="{2ED80A5B-4301-4D52-9779-B554EF6434DB}" destId="{1FF9ECB9-A189-4CF9-92F0-8EC350D572D2}" srcOrd="2" destOrd="0" presId="urn:microsoft.com/office/officeart/2008/layout/LinedList"/>
    <dgm:cxn modelId="{1CB24D39-D3D8-4A7B-931F-362A91DC47F8}" type="presParOf" srcId="{2ED80A5B-4301-4D52-9779-B554EF6434DB}" destId="{1D60324C-0601-409F-B293-08E68A0EE48F}" srcOrd="3" destOrd="0" presId="urn:microsoft.com/office/officeart/2008/layout/LinedList"/>
    <dgm:cxn modelId="{2A2C6B3A-133F-4875-A9D9-6CFCA6123312}" type="presParOf" srcId="{1D60324C-0601-409F-B293-08E68A0EE48F}" destId="{FC590921-F9F0-40C8-99C5-3DC04FD66CD8}" srcOrd="0" destOrd="0" presId="urn:microsoft.com/office/officeart/2008/layout/LinedList"/>
    <dgm:cxn modelId="{C4EA23D6-5B10-473A-A2A7-91C230611BD4}" type="presParOf" srcId="{1D60324C-0601-409F-B293-08E68A0EE48F}" destId="{44620C6E-DB02-4484-AAD5-288BD17663BC}" srcOrd="1" destOrd="0" presId="urn:microsoft.com/office/officeart/2008/layout/LinedList"/>
    <dgm:cxn modelId="{DC593554-0667-4CEB-8BCE-61E446FC64A1}" type="presParOf" srcId="{2ED80A5B-4301-4D52-9779-B554EF6434DB}" destId="{3593D015-08E0-48BF-AFE5-465E280D0237}" srcOrd="4" destOrd="0" presId="urn:microsoft.com/office/officeart/2008/layout/LinedList"/>
    <dgm:cxn modelId="{9C7ABBEC-F3DB-4777-853F-570A84A1D8CE}" type="presParOf" srcId="{2ED80A5B-4301-4D52-9779-B554EF6434DB}" destId="{5C555916-7FDE-4401-8C3F-D2F5138B8526}" srcOrd="5" destOrd="0" presId="urn:microsoft.com/office/officeart/2008/layout/LinedList"/>
    <dgm:cxn modelId="{90C5C8BD-394D-48C7-8FFC-B5F668CEA444}" type="presParOf" srcId="{5C555916-7FDE-4401-8C3F-D2F5138B8526}" destId="{F47152BF-DC26-438B-A79C-6434FD2D349F}" srcOrd="0" destOrd="0" presId="urn:microsoft.com/office/officeart/2008/layout/LinedList"/>
    <dgm:cxn modelId="{A7C23237-295A-4D68-841E-0861BFFD4B94}" type="presParOf" srcId="{5C555916-7FDE-4401-8C3F-D2F5138B8526}" destId="{E3269B87-AC07-416D-ABC6-A5C556FE8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0829914B-AA95-4CA8-8513-2F9D092A9772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788205" y="1381216"/>
        <a:ext cx="6976919" cy="1087254"/>
      </dsp:txXfrm>
    </dsp:sp>
    <dsp:sp modelId="{0A2742A5-B7A0-4717-B35E-03A680D6330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542585" y="2728606"/>
        <a:ext cx="6976919" cy="1087254"/>
      </dsp:txXfrm>
    </dsp:sp>
    <dsp:sp modelId="{19FA9037-2670-4424-9071-93E79EAC7A71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DF77E089-7AD3-4C3A-934E-6691CD4B466B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9EA5-2066-4642-9C26-8243F6C2C5FC}">
      <dsp:nvSpPr>
        <dsp:cNvPr id="0" name=""/>
        <dsp:cNvSpPr/>
      </dsp:nvSpPr>
      <dsp:spPr>
        <a:xfrm>
          <a:off x="0" y="187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C158B-3903-479F-9AEA-280D9FEC2108}">
      <dsp:nvSpPr>
        <dsp:cNvPr id="0" name=""/>
        <dsp:cNvSpPr/>
      </dsp:nvSpPr>
      <dsp:spPr>
        <a:xfrm>
          <a:off x="0" y="187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6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sz="26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sp:txBody>
      <dsp:txXfrm>
        <a:off x="0" y="1879"/>
        <a:ext cx="10058399" cy="1281954"/>
      </dsp:txXfrm>
    </dsp:sp>
    <dsp:sp modelId="{1FF9ECB9-A189-4CF9-92F0-8EC350D572D2}">
      <dsp:nvSpPr>
        <dsp:cNvPr id="0" name=""/>
        <dsp:cNvSpPr/>
      </dsp:nvSpPr>
      <dsp:spPr>
        <a:xfrm>
          <a:off x="0" y="1283834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90921-F9F0-40C8-99C5-3DC04FD66CD8}">
      <dsp:nvSpPr>
        <dsp:cNvPr id="0" name=""/>
        <dsp:cNvSpPr/>
      </dsp:nvSpPr>
      <dsp:spPr>
        <a:xfrm>
          <a:off x="0" y="1283834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600" kern="1200" dirty="0">
              <a:latin typeface="Jura" pitchFamily="2" charset="0"/>
              <a:ea typeface="Jura" pitchFamily="2" charset="0"/>
            </a:rPr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600" kern="1200" dirty="0">
            <a:latin typeface="Jura" pitchFamily="2" charset="0"/>
            <a:ea typeface="Jura" pitchFamily="2" charset="0"/>
          </a:endParaRPr>
        </a:p>
      </dsp:txBody>
      <dsp:txXfrm>
        <a:off x="0" y="1283834"/>
        <a:ext cx="10058399" cy="1281954"/>
      </dsp:txXfrm>
    </dsp:sp>
    <dsp:sp modelId="{3593D015-08E0-48BF-AFE5-465E280D0237}">
      <dsp:nvSpPr>
        <dsp:cNvPr id="0" name=""/>
        <dsp:cNvSpPr/>
      </dsp:nvSpPr>
      <dsp:spPr>
        <a:xfrm>
          <a:off x="0" y="256578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52BF-DC26-438B-A79C-6434FD2D349F}">
      <dsp:nvSpPr>
        <dsp:cNvPr id="0" name=""/>
        <dsp:cNvSpPr/>
      </dsp:nvSpPr>
      <dsp:spPr>
        <a:xfrm>
          <a:off x="0" y="256578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600" kern="1200" dirty="0">
              <a:latin typeface="Jura" pitchFamily="2" charset="0"/>
              <a:ea typeface="Jura" pitchFamily="2" charset="0"/>
            </a:rPr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600" kern="1200" dirty="0">
            <a:latin typeface="Jura" pitchFamily="2" charset="0"/>
            <a:ea typeface="Jura" pitchFamily="2" charset="0"/>
          </a:endParaRPr>
        </a:p>
      </dsp:txBody>
      <dsp:txXfrm>
        <a:off x="0" y="2565789"/>
        <a:ext cx="10058399" cy="128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F696-9EB6-15DB-EB9F-06E394D5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A5693-C0D0-6F32-046E-A857A2321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B3BE-537B-2276-FE45-AC89C242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8229-83FF-5B63-8D20-BAACB822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6893-19FB-FABB-0BF7-FD76D528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E430-E9EB-B039-5F08-23E3467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A775C-1A4A-6D76-1FE7-14006BBB0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4EB7-A1B6-0411-EAC8-C601571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9E8C-D320-97A8-C977-BD99B2B2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4768-9281-26D8-27F9-D6679B8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DF8F4-98A3-1C72-2D39-A7E9A253A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7B390-1C47-8C61-8DBC-D913EF127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D810-B6B1-DE13-2211-FFC9B0D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6FAA-A54F-E5C6-ADDD-35DEC8A7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76C5-7B99-BFF3-EF2C-FAC322F4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6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26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5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9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78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1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AB5E-3D4D-79AE-E21C-28B59BCB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DF99-E318-8ABD-2AA3-96829DE1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375F-F7A0-7421-D439-B2EBA2E8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3C10-D3C4-83AD-1778-3DE07AE6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3894-A50B-0BFA-10FE-BE6F3BC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8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4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7209-F8B7-6129-2C34-63DF1516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E0C16-F77C-9BFF-5B63-60E10125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5319-1032-2483-F1DC-366F0516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07F8-AEEF-FA11-3EC6-B26A731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CE93-C75A-C592-940A-671F3D6E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91A-F1A1-9A2D-F341-A0FABE97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236A-126E-593C-B09D-D249CC467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4F1B2-1198-73F9-8401-C6D29D18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E563-C0F6-1182-666F-0AA4F22C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C621E-9652-5D29-AC85-DD2F1561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F4CC5-45CB-E485-27A9-0477EBA6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8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FBD-D9E7-F23B-8128-9AEB019D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162C3-2A1A-2F5D-758F-A0AA1E87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814D-A91D-A16D-B3DF-4AB705903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2A97A-1CC2-932E-B532-7E91D4A7E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FFA29-ED9B-4444-8687-9E1B62BD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60AA7-62F5-27A8-50C5-D2066E40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B5B8E-FDFD-1598-D76C-24102A0A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1A542-54BA-BCD0-0BD8-94C07614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D263-D85C-2705-A7A9-4BDAD67D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3699E-3911-3C78-AC4D-244BBDAD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A3481-EEB1-0CEA-365B-7557D12A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5935B-7B27-1070-CC35-08F912B2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0819-1391-2659-9A58-D228005C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B4DAA-31F9-6028-EA85-4C8FC6E0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3735-A288-1083-B873-276B86B2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D025-DB04-D876-34F4-0B18DC28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D966-4659-44E4-9767-3631DFB9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2FDB-7DC5-0CC8-6FD2-4DC37861E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B54E-F073-10F2-F2F5-85C6C608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98FB-E2A0-1C5F-0B27-4EA9FCE2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E7817-DF78-CDB1-727D-4EAD3D1E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2095-9C28-F0A9-F131-B4EFA639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A7D44-4CC5-7C56-BC3A-C68ED9C23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7CDE8-0BEC-7A5C-BA20-CBE589968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871B8-C0CF-C5A6-6893-39CFECD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F76DA-E868-2F48-2678-4621309A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6177B-9C5B-9BEC-2569-1B1E6A15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9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F8257-4482-D469-F6A4-5F3F10A3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41350-15E4-2E37-154C-6B22B326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516F-3786-866A-1D97-B596E9F1E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71F6-844A-44C5-BF3E-EDD3328CB94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93C1-93C6-3A44-3F04-BE4C725CE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E19F-91D8-F90B-A4FC-E6F4738F1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60BD-D657-457B-A170-BC79B3A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1377" y="2103438"/>
          <a:ext cx="8352602" cy="3096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Объявление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Вызов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(value)</a:t>
                      </a:r>
                      <a:r>
                        <a:rPr lang="ru-RU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(),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another_value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аргументы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8593D6-2A93-4D14-AF20-EB06138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>
                <a:cs typeface="JetBrains Mono" panose="02000009000000000000" pitchFamily="49" charset="0"/>
              </a:rPr>
              <a:t>scope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94A22-5078-4677-8098-C535F1E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D5187F9-AB35-4D4C-A015-8772BC23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 = 116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#глобальный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x = 303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#локальный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Callback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4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action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 x ** n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action</a:t>
            </a: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f =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(2)</a:t>
            </a: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42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cs typeface="JetBrains Mono" panose="02000009000000000000" pitchFamily="49" charset="0"/>
              </a:rPr>
              <a:t>замыкания</a:t>
            </a:r>
            <a:endParaRPr lang="en-US" sz="53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534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Garamond</vt:lpstr>
      <vt:lpstr>JetBrains Mono</vt:lpstr>
      <vt:lpstr>Jura</vt:lpstr>
      <vt:lpstr>Office Theme</vt:lpstr>
      <vt:lpstr>SavonVTI</vt:lpstr>
      <vt:lpstr>Аргументы функции</vt:lpstr>
      <vt:lpstr>Формы сопоставления аргументов функции</vt:lpstr>
      <vt:lpstr>аргументы</vt:lpstr>
      <vt:lpstr>Область видимости (scope)</vt:lpstr>
      <vt:lpstr>Глобальный или локальный</vt:lpstr>
      <vt:lpstr>Операторы global и nonlocal</vt:lpstr>
      <vt:lpstr>Callback</vt:lpstr>
      <vt:lpstr>Замыкания </vt:lpstr>
      <vt:lpstr>замыкания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Аргументы функции</dc:title>
  <dc:creator>Mikita Tsiarentsyeu</dc:creator>
  <cp:lastModifiedBy>Mikita Tsiarentsyeu</cp:lastModifiedBy>
  <cp:revision>1</cp:revision>
  <dcterms:created xsi:type="dcterms:W3CDTF">2022-09-04T08:54:08Z</dcterms:created>
  <dcterms:modified xsi:type="dcterms:W3CDTF">2022-09-04T08:54:55Z</dcterms:modified>
</cp:coreProperties>
</file>