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EACF-9066-2C91-3F75-129C1122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47E9-A290-E057-B1EA-801F017A1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7661-7D6D-0468-20BF-8EB24929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CB02-9BC6-9C24-D50F-09788D06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D678-3983-FC59-049D-9A4F8EF8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FA3-3BB4-632B-F29F-92EF3074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713C7-95AC-5FAD-8FDC-CBFB8907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D0A3-4FDB-1287-446E-A4C682F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4340-88CE-E23B-6577-362056D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2B7F-29DD-9526-EA21-DCA3412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60B45-59AA-62D1-50FC-F4D13A7A1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EDE7E-D9BE-2BE2-7529-63063338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C1FE-8D40-863E-56C1-04A908B4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2F5F-BF45-336E-5770-70B8824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3DBA-8498-ED80-BA10-D33E473F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3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5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7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5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4607-3C96-B2B7-AB4A-97783CB9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E5D9-7EAD-3EF8-AE6B-5629AE3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6E48-CDE1-9779-9B81-AF172551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1E7F-B66B-F85D-6E4E-67E99943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AF54-1F88-CC3E-020E-F6029E27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0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3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D37A-3E82-695E-A37E-B2CA2BF6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9AD7-8FD5-A13B-EBE5-E162ED60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8410-7943-8590-5C0D-79CB48FF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5245-FEFF-E2CE-4082-E2186F97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CE58-1D33-0C8A-7CC3-9189A67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0E00-650F-E079-1D96-2CA0927C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4000-5BE5-233B-3173-1D5667F43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D552-9EE0-C98D-7769-A8AC785D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0087-4D14-2F82-05A0-BF6CD003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7363-1EE2-2371-1887-5BC166A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7D731-40CC-4DBC-659E-5C8BDCB7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B90D-AA13-CC7E-F26A-6E4841D9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02DC-2B53-BD28-0361-19C31EB5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A3CFE-8C67-A1B0-EBA1-83F1B0C6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6CCE1-BCCE-54FA-38DD-1A6A03A7B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0D4E3-735A-931E-9510-BF127D3C1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E344-934C-58B3-F842-C3F1B7ED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499BB-0535-B79F-6832-088513CC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8B417-4988-593E-978F-51E54C0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79CA-6A6D-5D7F-28BA-A223181E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90702-5710-FE50-EF99-C19B014C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0A4EA-76B4-61FD-05A9-65AB6ABD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5402E-F094-619D-20C9-DDFC173E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A69B-D88C-C11C-F339-87ABED0C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F82D-D076-1F86-8026-19F33071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6B46-4D62-0208-1C09-FE8AA5F2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B867-1F16-B520-1940-DCA6304C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6857-5EB2-9A4A-B5AA-8CFE6D99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AC90-572C-B87D-90E6-0852FFE3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350A-ED4A-2336-8DC1-2089DC74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5169-08F4-CABF-ADC3-9DEB7563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8FC1-69FA-7F4D-7E6E-AF17C131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774-A10D-40D5-FA6B-4954FBB8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99185-164F-9F70-3509-5691580BF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FDCE8-3EE6-1542-E7EE-F0649A09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5AE8-F2E5-AA54-C16D-8B2202B8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1B8E-486F-3F70-369F-F39699F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B727-2DF3-E73A-4870-E984D268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CA56D-500D-492D-3D91-B858D014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B5B-FEEA-261F-2B95-5B62D45A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676B-7D61-1F48-5A06-86471425B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A372-6C3C-479F-A1C7-5B1A3FCC0FF5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5C1F-E19E-A9D2-A552-4D93304A4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0E1E-33AF-FAD3-FA04-3014A02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FFEA-0BCB-48FB-B5D6-2BC72D5E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2022-08-20T08:54:59Z</dcterms:created>
  <dcterms:modified xsi:type="dcterms:W3CDTF">2022-08-20T08:55:24Z</dcterms:modified>
</cp:coreProperties>
</file>