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4" r:id="rId3"/>
    <p:sldId id="295" r:id="rId4"/>
    <p:sldId id="296" r:id="rId5"/>
    <p:sldId id="297" r:id="rId6"/>
    <p:sldId id="298" r:id="rId7"/>
    <p:sldId id="2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CA9DC-D002-47A8-9D8B-687822BD1665}" type="doc">
      <dgm:prSet loTypeId="urn:microsoft.com/office/officeart/2005/8/layout/matrix3" loCatId="matrix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89D807E-E2B4-4A4D-8766-2F5203063F65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len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(s)</a:t>
          </a:r>
          <a:r>
            <a:rPr lang="en-US" dirty="0"/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вычисление длинны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9450ABA-86BC-4C0C-A907-FDDD9B92DEF1}" type="parTrans" cxnId="{C30AA2C6-1EC2-432F-B94C-D8C65CC6BA8E}">
      <dgm:prSet/>
      <dgm:spPr/>
      <dgm:t>
        <a:bodyPr/>
        <a:lstStyle/>
        <a:p>
          <a:endParaRPr lang="en-US"/>
        </a:p>
      </dgm:t>
    </dgm:pt>
    <dgm:pt modelId="{2732781C-7005-43A3-A177-3F4D260D1B14}" type="sibTrans" cxnId="{C30AA2C6-1EC2-432F-B94C-D8C65CC6BA8E}">
      <dgm:prSet/>
      <dgm:spPr/>
      <dgm:t>
        <a:bodyPr/>
        <a:lstStyle/>
        <a:p>
          <a:endParaRPr lang="en-US"/>
        </a:p>
      </dgm:t>
    </dgm:pt>
    <dgm:pt modelId="{A22F993B-1D7D-4E3D-871F-DAA3EAB0D500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s[0] </a:t>
          </a:r>
          <a:r>
            <a:rPr lang="en-US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взятие первого элемента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7D3A3CD-9DA9-4D0A-B5A3-BD991789DFB5}" type="parTrans" cxnId="{0F100ACC-0622-4146-A4CF-14A129F4EDB3}">
      <dgm:prSet/>
      <dgm:spPr/>
      <dgm:t>
        <a:bodyPr/>
        <a:lstStyle/>
        <a:p>
          <a:endParaRPr lang="en-US"/>
        </a:p>
      </dgm:t>
    </dgm:pt>
    <dgm:pt modelId="{8405E4D6-E5F5-4919-B0C5-587EA1977278}" type="sibTrans" cxnId="{0F100ACC-0622-4146-A4CF-14A129F4EDB3}">
      <dgm:prSet/>
      <dgm:spPr/>
      <dgm:t>
        <a:bodyPr/>
        <a:lstStyle/>
        <a:p>
          <a:endParaRPr lang="en-US"/>
        </a:p>
      </dgm:t>
    </dgm:pt>
    <dgm:pt modelId="{64D4FABD-BE35-4572-8858-63EEE688811D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s1 + s2 </a:t>
          </a:r>
          <a:r>
            <a:rPr lang="en-US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конкатенация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CD6B4CD-9DE5-433B-8B8A-6190B60E39D4}" type="parTrans" cxnId="{5B905B4F-AA57-4CD2-B261-756FCF19B71B}">
      <dgm:prSet/>
      <dgm:spPr/>
      <dgm:t>
        <a:bodyPr/>
        <a:lstStyle/>
        <a:p>
          <a:endParaRPr lang="en-US"/>
        </a:p>
      </dgm:t>
    </dgm:pt>
    <dgm:pt modelId="{3ABC986A-96E8-4987-8848-5F0CEB8BDA35}" type="sibTrans" cxnId="{5B905B4F-AA57-4CD2-B261-756FCF19B71B}">
      <dgm:prSet/>
      <dgm:spPr/>
      <dgm:t>
        <a:bodyPr/>
        <a:lstStyle/>
        <a:p>
          <a:endParaRPr lang="en-US"/>
        </a:p>
      </dgm:t>
    </dgm:pt>
    <dgm:pt modelId="{BE4C3913-95AF-448A-856E-6CB0185CC0B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 * 5 </a:t>
          </a:r>
          <a:r>
            <a:rPr lang="en-US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репликация</a:t>
          </a:r>
          <a:r>
            <a:rPr lang="en-US" dirty="0"/>
            <a:t> </a:t>
          </a:r>
        </a:p>
      </dgm:t>
    </dgm:pt>
    <dgm:pt modelId="{92D31C47-AE0E-445A-A947-DF6D76D94885}" type="parTrans" cxnId="{08FD5A4D-DA3E-4374-B647-EFD674889E9C}">
      <dgm:prSet/>
      <dgm:spPr/>
      <dgm:t>
        <a:bodyPr/>
        <a:lstStyle/>
        <a:p>
          <a:endParaRPr lang="en-US"/>
        </a:p>
      </dgm:t>
    </dgm:pt>
    <dgm:pt modelId="{18E448F5-4942-4135-9BBF-F5678FB0E0A4}" type="sibTrans" cxnId="{08FD5A4D-DA3E-4374-B647-EFD674889E9C}">
      <dgm:prSet/>
      <dgm:spPr/>
      <dgm:t>
        <a:bodyPr/>
        <a:lstStyle/>
        <a:p>
          <a:endParaRPr lang="en-US"/>
        </a:p>
      </dgm:t>
    </dgm:pt>
    <dgm:pt modelId="{301F9146-5F96-4CF2-86BB-2053815B2BFE}" type="pres">
      <dgm:prSet presAssocID="{B1FCA9DC-D002-47A8-9D8B-687822BD1665}" presName="matrix" presStyleCnt="0">
        <dgm:presLayoutVars>
          <dgm:chMax val="1"/>
          <dgm:dir/>
          <dgm:resizeHandles val="exact"/>
        </dgm:presLayoutVars>
      </dgm:prSet>
      <dgm:spPr/>
    </dgm:pt>
    <dgm:pt modelId="{C78AF008-C97F-4E1F-BD3A-3E6D8D43902A}" type="pres">
      <dgm:prSet presAssocID="{B1FCA9DC-D002-47A8-9D8B-687822BD1665}" presName="diamond" presStyleLbl="bgShp" presStyleIdx="0" presStyleCnt="1"/>
      <dgm:spPr/>
    </dgm:pt>
    <dgm:pt modelId="{A9217501-8241-4EF1-A08F-5D0128D85757}" type="pres">
      <dgm:prSet presAssocID="{B1FCA9DC-D002-47A8-9D8B-687822BD166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44F362C-A076-45B8-856E-854C66E1ADC9}" type="pres">
      <dgm:prSet presAssocID="{B1FCA9DC-D002-47A8-9D8B-687822BD166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856392F-825E-4709-A92A-C04F603A644A}" type="pres">
      <dgm:prSet presAssocID="{B1FCA9DC-D002-47A8-9D8B-687822BD166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C5145ED-26E2-44F5-8333-04D57DB07A9D}" type="pres">
      <dgm:prSet presAssocID="{B1FCA9DC-D002-47A8-9D8B-687822BD166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DF56022-A083-4BAA-BF85-66C36EAE9DA4}" type="presOf" srcId="{089D807E-E2B4-4A4D-8766-2F5203063F65}" destId="{A9217501-8241-4EF1-A08F-5D0128D85757}" srcOrd="0" destOrd="0" presId="urn:microsoft.com/office/officeart/2005/8/layout/matrix3"/>
    <dgm:cxn modelId="{548C724D-49C8-42BD-BFC2-CC1B70322AA3}" type="presOf" srcId="{64D4FABD-BE35-4572-8858-63EEE688811D}" destId="{D856392F-825E-4709-A92A-C04F603A644A}" srcOrd="0" destOrd="0" presId="urn:microsoft.com/office/officeart/2005/8/layout/matrix3"/>
    <dgm:cxn modelId="{08FD5A4D-DA3E-4374-B647-EFD674889E9C}" srcId="{B1FCA9DC-D002-47A8-9D8B-687822BD1665}" destId="{BE4C3913-95AF-448A-856E-6CB0185CC0B5}" srcOrd="3" destOrd="0" parTransId="{92D31C47-AE0E-445A-A947-DF6D76D94885}" sibTransId="{18E448F5-4942-4135-9BBF-F5678FB0E0A4}"/>
    <dgm:cxn modelId="{5B905B4F-AA57-4CD2-B261-756FCF19B71B}" srcId="{B1FCA9DC-D002-47A8-9D8B-687822BD1665}" destId="{64D4FABD-BE35-4572-8858-63EEE688811D}" srcOrd="2" destOrd="0" parTransId="{0CD6B4CD-9DE5-433B-8B8A-6190B60E39D4}" sibTransId="{3ABC986A-96E8-4987-8848-5F0CEB8BDA35}"/>
    <dgm:cxn modelId="{6654C37D-2748-4171-AC35-77CB1D54F944}" type="presOf" srcId="{A22F993B-1D7D-4E3D-871F-DAA3EAB0D500}" destId="{C44F362C-A076-45B8-856E-854C66E1ADC9}" srcOrd="0" destOrd="0" presId="urn:microsoft.com/office/officeart/2005/8/layout/matrix3"/>
    <dgm:cxn modelId="{293ACBB7-91F2-40A6-9F56-24BED0E2711B}" type="presOf" srcId="{BE4C3913-95AF-448A-856E-6CB0185CC0B5}" destId="{FC5145ED-26E2-44F5-8333-04D57DB07A9D}" srcOrd="0" destOrd="0" presId="urn:microsoft.com/office/officeart/2005/8/layout/matrix3"/>
    <dgm:cxn modelId="{C30AA2C6-1EC2-432F-B94C-D8C65CC6BA8E}" srcId="{B1FCA9DC-D002-47A8-9D8B-687822BD1665}" destId="{089D807E-E2B4-4A4D-8766-2F5203063F65}" srcOrd="0" destOrd="0" parTransId="{C9450ABA-86BC-4C0C-A907-FDDD9B92DEF1}" sibTransId="{2732781C-7005-43A3-A177-3F4D260D1B14}"/>
    <dgm:cxn modelId="{0F100ACC-0622-4146-A4CF-14A129F4EDB3}" srcId="{B1FCA9DC-D002-47A8-9D8B-687822BD1665}" destId="{A22F993B-1D7D-4E3D-871F-DAA3EAB0D500}" srcOrd="1" destOrd="0" parTransId="{67D3A3CD-9DA9-4D0A-B5A3-BD991789DFB5}" sibTransId="{8405E4D6-E5F5-4919-B0C5-587EA1977278}"/>
    <dgm:cxn modelId="{B146CBE8-7B19-4AA5-A56F-BABB9F7A889F}" type="presOf" srcId="{B1FCA9DC-D002-47A8-9D8B-687822BD1665}" destId="{301F9146-5F96-4CF2-86BB-2053815B2BFE}" srcOrd="0" destOrd="0" presId="urn:microsoft.com/office/officeart/2005/8/layout/matrix3"/>
    <dgm:cxn modelId="{26C542BF-32DC-42AA-AA9D-EBBDE817D744}" type="presParOf" srcId="{301F9146-5F96-4CF2-86BB-2053815B2BFE}" destId="{C78AF008-C97F-4E1F-BD3A-3E6D8D43902A}" srcOrd="0" destOrd="0" presId="urn:microsoft.com/office/officeart/2005/8/layout/matrix3"/>
    <dgm:cxn modelId="{0ADDA56D-CBB1-49D4-9ACC-49854EEFB90E}" type="presParOf" srcId="{301F9146-5F96-4CF2-86BB-2053815B2BFE}" destId="{A9217501-8241-4EF1-A08F-5D0128D85757}" srcOrd="1" destOrd="0" presId="urn:microsoft.com/office/officeart/2005/8/layout/matrix3"/>
    <dgm:cxn modelId="{E471D400-E078-4EC3-A200-606A5165F906}" type="presParOf" srcId="{301F9146-5F96-4CF2-86BB-2053815B2BFE}" destId="{C44F362C-A076-45B8-856E-854C66E1ADC9}" srcOrd="2" destOrd="0" presId="urn:microsoft.com/office/officeart/2005/8/layout/matrix3"/>
    <dgm:cxn modelId="{E0B1FC9F-DEED-46D0-A8CE-1A69FD6316B9}" type="presParOf" srcId="{301F9146-5F96-4CF2-86BB-2053815B2BFE}" destId="{D856392F-825E-4709-A92A-C04F603A644A}" srcOrd="3" destOrd="0" presId="urn:microsoft.com/office/officeart/2005/8/layout/matrix3"/>
    <dgm:cxn modelId="{630BF7E5-F0BC-45A7-B231-5ADA1A2DEC24}" type="presParOf" srcId="{301F9146-5F96-4CF2-86BB-2053815B2BFE}" destId="{FC5145ED-26E2-44F5-8333-04D57DB07A9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pyramid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изменяемый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безразмерный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позиционно упорядоченный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42B705F9-9ABB-47B2-8BB1-A8387ED4F2FD}" type="pres">
      <dgm:prSet presAssocID="{B7623AE9-2E16-4569-8880-EACCBDB4D8E0}" presName="compositeShape" presStyleCnt="0">
        <dgm:presLayoutVars>
          <dgm:dir/>
          <dgm:resizeHandles/>
        </dgm:presLayoutVars>
      </dgm:prSet>
      <dgm:spPr/>
    </dgm:pt>
    <dgm:pt modelId="{F3D3AC1C-EC78-4BC8-8FB4-950B7FFD6719}" type="pres">
      <dgm:prSet presAssocID="{B7623AE9-2E16-4569-8880-EACCBDB4D8E0}" presName="pyramid" presStyleLbl="node1" presStyleIdx="0" presStyleCnt="1"/>
      <dgm:spPr/>
    </dgm:pt>
    <dgm:pt modelId="{6D1B239A-C5B3-4140-8E09-40821AF359B9}" type="pres">
      <dgm:prSet presAssocID="{B7623AE9-2E16-4569-8880-EACCBDB4D8E0}" presName="theList" presStyleCnt="0"/>
      <dgm:spPr/>
    </dgm:pt>
    <dgm:pt modelId="{2D0C62D9-367A-432A-890F-7BEF027FC2FB}" type="pres">
      <dgm:prSet presAssocID="{D367357B-F405-4C78-AA0E-FEE935E19A91}" presName="aNode" presStyleLbl="fgAcc1" presStyleIdx="0" presStyleCnt="3">
        <dgm:presLayoutVars>
          <dgm:bulletEnabled val="1"/>
        </dgm:presLayoutVars>
      </dgm:prSet>
      <dgm:spPr/>
    </dgm:pt>
    <dgm:pt modelId="{56904E92-DEEA-4014-8D78-0F228389C903}" type="pres">
      <dgm:prSet presAssocID="{D367357B-F405-4C78-AA0E-FEE935E19A91}" presName="aSpace" presStyleCnt="0"/>
      <dgm:spPr/>
    </dgm:pt>
    <dgm:pt modelId="{573EF314-DC18-4C77-9CB0-6A589C9BE428}" type="pres">
      <dgm:prSet presAssocID="{5F10AE9E-950C-456F-8016-8DBE3D19E196}" presName="aNode" presStyleLbl="fgAcc1" presStyleIdx="1" presStyleCnt="3">
        <dgm:presLayoutVars>
          <dgm:bulletEnabled val="1"/>
        </dgm:presLayoutVars>
      </dgm:prSet>
      <dgm:spPr/>
    </dgm:pt>
    <dgm:pt modelId="{DE458B07-0C7F-439A-9A9C-BDC315D61946}" type="pres">
      <dgm:prSet presAssocID="{5F10AE9E-950C-456F-8016-8DBE3D19E196}" presName="aSpace" presStyleCnt="0"/>
      <dgm:spPr/>
    </dgm:pt>
    <dgm:pt modelId="{3655CA42-AE56-4B5D-ACBC-CF3F4C4A26E3}" type="pres">
      <dgm:prSet presAssocID="{3F8F5B35-AB2F-4FD4-8792-4FFEDFD2A0AB}" presName="aNode" presStyleLbl="fgAcc1" presStyleIdx="2" presStyleCnt="3">
        <dgm:presLayoutVars>
          <dgm:bulletEnabled val="1"/>
        </dgm:presLayoutVars>
      </dgm:prSet>
      <dgm:spPr/>
    </dgm:pt>
    <dgm:pt modelId="{A62BF1BC-2165-4EFA-BD73-ED6AB5DCE1B2}" type="pres">
      <dgm:prSet presAssocID="{3F8F5B35-AB2F-4FD4-8792-4FFEDFD2A0AB}" presName="aSpace" presStyleCnt="0"/>
      <dgm:spPr/>
    </dgm:pt>
  </dgm:ptLst>
  <dgm:cxnLst>
    <dgm:cxn modelId="{7381B404-CD3F-4708-B728-A32660535BF6}" type="presOf" srcId="{D367357B-F405-4C78-AA0E-FEE935E19A91}" destId="{2D0C62D9-367A-432A-890F-7BEF027FC2FB}" srcOrd="0" destOrd="0" presId="urn:microsoft.com/office/officeart/2005/8/layout/pyramid2"/>
    <dgm:cxn modelId="{7880590A-25FD-4190-BA4A-7ED83DAE3395}" type="presOf" srcId="{3F8F5B35-AB2F-4FD4-8792-4FFEDFD2A0AB}" destId="{3655CA42-AE56-4B5D-ACBC-CF3F4C4A26E3}" srcOrd="0" destOrd="0" presId="urn:microsoft.com/office/officeart/2005/8/layout/pyramid2"/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3099CB72-9C1F-49BB-8756-72E50C852F18}" type="presOf" srcId="{5F10AE9E-950C-456F-8016-8DBE3D19E196}" destId="{573EF314-DC18-4C77-9CB0-6A589C9BE428}" srcOrd="0" destOrd="0" presId="urn:microsoft.com/office/officeart/2005/8/layout/pyramid2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59172DC2-8CDF-4E04-8659-F31ADA1D07E9}" type="presOf" srcId="{B7623AE9-2E16-4569-8880-EACCBDB4D8E0}" destId="{42B705F9-9ABB-47B2-8BB1-A8387ED4F2FD}" srcOrd="0" destOrd="0" presId="urn:microsoft.com/office/officeart/2005/8/layout/pyramid2"/>
    <dgm:cxn modelId="{5A53580C-3173-4AC8-856C-5F72936E1BE2}" type="presParOf" srcId="{42B705F9-9ABB-47B2-8BB1-A8387ED4F2FD}" destId="{F3D3AC1C-EC78-4BC8-8FB4-950B7FFD6719}" srcOrd="0" destOrd="0" presId="urn:microsoft.com/office/officeart/2005/8/layout/pyramid2"/>
    <dgm:cxn modelId="{098FC6F6-2D49-4011-A6B8-6D469D1C9A6A}" type="presParOf" srcId="{42B705F9-9ABB-47B2-8BB1-A8387ED4F2FD}" destId="{6D1B239A-C5B3-4140-8E09-40821AF359B9}" srcOrd="1" destOrd="0" presId="urn:microsoft.com/office/officeart/2005/8/layout/pyramid2"/>
    <dgm:cxn modelId="{E4489F69-5E96-4A1D-BA59-710F8CD6E893}" type="presParOf" srcId="{6D1B239A-C5B3-4140-8E09-40821AF359B9}" destId="{2D0C62D9-367A-432A-890F-7BEF027FC2FB}" srcOrd="0" destOrd="0" presId="urn:microsoft.com/office/officeart/2005/8/layout/pyramid2"/>
    <dgm:cxn modelId="{7217FB62-49FB-4EF3-B02B-2CDAA5177228}" type="presParOf" srcId="{6D1B239A-C5B3-4140-8E09-40821AF359B9}" destId="{56904E92-DEEA-4014-8D78-0F228389C903}" srcOrd="1" destOrd="0" presId="urn:microsoft.com/office/officeart/2005/8/layout/pyramid2"/>
    <dgm:cxn modelId="{55ACE6DA-5969-4502-9D72-2B53578ACE55}" type="presParOf" srcId="{6D1B239A-C5B3-4140-8E09-40821AF359B9}" destId="{573EF314-DC18-4C77-9CB0-6A589C9BE428}" srcOrd="2" destOrd="0" presId="urn:microsoft.com/office/officeart/2005/8/layout/pyramid2"/>
    <dgm:cxn modelId="{862B9B8E-E272-4767-8F22-87E3F6FB956C}" type="presParOf" srcId="{6D1B239A-C5B3-4140-8E09-40821AF359B9}" destId="{DE458B07-0C7F-439A-9A9C-BDC315D61946}" srcOrd="3" destOrd="0" presId="urn:microsoft.com/office/officeart/2005/8/layout/pyramid2"/>
    <dgm:cxn modelId="{F55B14F1-FB17-48DE-A698-D8A373C904B0}" type="presParOf" srcId="{6D1B239A-C5B3-4140-8E09-40821AF359B9}" destId="{3655CA42-AE56-4B5D-ACBC-CF3F4C4A26E3}" srcOrd="4" destOrd="0" presId="urn:microsoft.com/office/officeart/2005/8/layout/pyramid2"/>
    <dgm:cxn modelId="{CEB8A012-B88A-4095-8800-351AA3F1ECA6}" type="presParOf" srcId="{6D1B239A-C5B3-4140-8E09-40821AF359B9}" destId="{A62BF1BC-2165-4EFA-BD73-ED6AB5DCE1B2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AF008-C97F-4E1F-BD3A-3E6D8D43902A}">
      <dsp:nvSpPr>
        <dsp:cNvPr id="0" name=""/>
        <dsp:cNvSpPr/>
      </dsp:nvSpPr>
      <dsp:spPr>
        <a:xfrm>
          <a:off x="762000" y="0"/>
          <a:ext cx="5334000" cy="5334000"/>
        </a:xfrm>
        <a:prstGeom prst="diamond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17501-8241-4EF1-A08F-5D0128D85757}">
      <dsp:nvSpPr>
        <dsp:cNvPr id="0" name=""/>
        <dsp:cNvSpPr/>
      </dsp:nvSpPr>
      <dsp:spPr>
        <a:xfrm>
          <a:off x="1268730" y="506729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len</a:t>
          </a:r>
          <a:r>
            <a:rPr lang="en-US" sz="2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(s)</a:t>
          </a:r>
          <a:r>
            <a:rPr lang="en-US" sz="2000" kern="1200" dirty="0"/>
            <a:t> – </a:t>
          </a:r>
          <a:r>
            <a:rPr lang="ru-RU" sz="2000" kern="1200" dirty="0">
              <a:latin typeface="Jura" pitchFamily="2" charset="0"/>
              <a:ea typeface="Jura" pitchFamily="2" charset="0"/>
            </a:rPr>
            <a:t>вычисление длинны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1370280" y="608279"/>
        <a:ext cx="1877160" cy="1877160"/>
      </dsp:txXfrm>
    </dsp:sp>
    <dsp:sp modelId="{C44F362C-A076-45B8-856E-854C66E1ADC9}">
      <dsp:nvSpPr>
        <dsp:cNvPr id="0" name=""/>
        <dsp:cNvSpPr/>
      </dsp:nvSpPr>
      <dsp:spPr>
        <a:xfrm>
          <a:off x="3509010" y="506729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s[0] </a:t>
          </a:r>
          <a:r>
            <a:rPr lang="en-US" sz="2000" kern="1200" dirty="0"/>
            <a:t>– </a:t>
          </a:r>
          <a:r>
            <a:rPr lang="ru-RU" sz="2000" kern="1200" dirty="0">
              <a:latin typeface="Jura" pitchFamily="2" charset="0"/>
              <a:ea typeface="Jura" pitchFamily="2" charset="0"/>
            </a:rPr>
            <a:t>взятие первого элемента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3610560" y="608279"/>
        <a:ext cx="1877160" cy="1877160"/>
      </dsp:txXfrm>
    </dsp:sp>
    <dsp:sp modelId="{D856392F-825E-4709-A92A-C04F603A644A}">
      <dsp:nvSpPr>
        <dsp:cNvPr id="0" name=""/>
        <dsp:cNvSpPr/>
      </dsp:nvSpPr>
      <dsp:spPr>
        <a:xfrm>
          <a:off x="1268730" y="2747010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s1 + s2 </a:t>
          </a:r>
          <a:r>
            <a:rPr lang="en-US" sz="2000" kern="1200" dirty="0"/>
            <a:t>– </a:t>
          </a:r>
          <a:r>
            <a:rPr lang="ru-RU" sz="2000" kern="1200" dirty="0">
              <a:latin typeface="Jura" pitchFamily="2" charset="0"/>
              <a:ea typeface="Jura" pitchFamily="2" charset="0"/>
            </a:rPr>
            <a:t>конкатенация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1370280" y="2848560"/>
        <a:ext cx="1877160" cy="1877160"/>
      </dsp:txXfrm>
    </dsp:sp>
    <dsp:sp modelId="{FC5145ED-26E2-44F5-8333-04D57DB07A9D}">
      <dsp:nvSpPr>
        <dsp:cNvPr id="0" name=""/>
        <dsp:cNvSpPr/>
      </dsp:nvSpPr>
      <dsp:spPr>
        <a:xfrm>
          <a:off x="3509010" y="2747010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 * 5 </a:t>
          </a:r>
          <a:r>
            <a:rPr lang="en-US" sz="2000" kern="1200" dirty="0"/>
            <a:t>– </a:t>
          </a:r>
          <a:r>
            <a:rPr lang="ru-RU" sz="2000" kern="1200" dirty="0">
              <a:latin typeface="Jura" pitchFamily="2" charset="0"/>
              <a:ea typeface="Jura" pitchFamily="2" charset="0"/>
            </a:rPr>
            <a:t>репликация</a:t>
          </a:r>
          <a:r>
            <a:rPr lang="en-US" sz="2000" kern="1200" dirty="0"/>
            <a:t> </a:t>
          </a:r>
        </a:p>
      </dsp:txBody>
      <dsp:txXfrm>
        <a:off x="3610560" y="2848560"/>
        <a:ext cx="1877160" cy="1877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3AC1C-EC78-4BC8-8FB4-950B7FFD6719}">
      <dsp:nvSpPr>
        <dsp:cNvPr id="0" name=""/>
        <dsp:cNvSpPr/>
      </dsp:nvSpPr>
      <dsp:spPr>
        <a:xfrm>
          <a:off x="361949" y="0"/>
          <a:ext cx="5334000" cy="53340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C62D9-367A-432A-890F-7BEF027FC2FB}">
      <dsp:nvSpPr>
        <dsp:cNvPr id="0" name=""/>
        <dsp:cNvSpPr/>
      </dsp:nvSpPr>
      <dsp:spPr>
        <a:xfrm>
          <a:off x="3028949" y="536264"/>
          <a:ext cx="3467100" cy="12626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изменяемый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090587" y="597902"/>
        <a:ext cx="3343824" cy="1139381"/>
      </dsp:txXfrm>
    </dsp:sp>
    <dsp:sp modelId="{573EF314-DC18-4C77-9CB0-6A589C9BE428}">
      <dsp:nvSpPr>
        <dsp:cNvPr id="0" name=""/>
        <dsp:cNvSpPr/>
      </dsp:nvSpPr>
      <dsp:spPr>
        <a:xfrm>
          <a:off x="3028949" y="1956754"/>
          <a:ext cx="3467100" cy="12626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безразмерный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090587" y="2018392"/>
        <a:ext cx="3343824" cy="1139381"/>
      </dsp:txXfrm>
    </dsp:sp>
    <dsp:sp modelId="{3655CA42-AE56-4B5D-ACBC-CF3F4C4A26E3}">
      <dsp:nvSpPr>
        <dsp:cNvPr id="0" name=""/>
        <dsp:cNvSpPr/>
      </dsp:nvSpPr>
      <dsp:spPr>
        <a:xfrm>
          <a:off x="3028949" y="3377245"/>
          <a:ext cx="3467100" cy="12626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позиционно упорядоченный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090587" y="3438883"/>
        <a:ext cx="3343824" cy="1139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9AB4-E4EC-A65D-EB98-D2DE191F7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4EEE9-9AC9-DEB0-637E-24BC507F0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A8D2C-D48A-5FEA-A648-18083A176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D21B-4253-4262-BC86-22416A45832F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D468E-3308-78DE-3733-35758898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9267-5A6B-22AD-2F9D-6BCE758A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4A00-760C-4356-9C71-1A0DBA18B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6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310A-C859-3B93-688C-A1683C68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C0BA9-3449-BB56-020E-EEADA63F0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74CDD-1E9F-5697-8F69-91CBAB11A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D21B-4253-4262-BC86-22416A45832F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2703-CEA7-5D2F-A896-CCB95D576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4B286-6BAD-76D9-3DAC-0B2F655B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4A00-760C-4356-9C71-1A0DBA18B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2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84EDCC-4BD8-3126-8F3C-A49872971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81C31-3F65-AF70-AF47-C13547F40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A1DA4-A71A-C356-0398-A3D2EB22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D21B-4253-4262-BC86-22416A45832F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3D44B-5A00-3CCF-31AF-2CC1603F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9357B-91F0-A269-CB0B-21F322DE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4A00-760C-4356-9C71-1A0DBA18B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86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8/9/2022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32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10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77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45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81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1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20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8/9/2022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0AF7-1678-62AE-C845-B1F227D1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9527F-F574-4904-502C-EB5BF78A8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B5EB9-B43F-8C12-EAE2-1A0DB311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D21B-4253-4262-BC86-22416A45832F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074A4-2CEE-7634-2A41-10021766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26AD2-235C-771C-C84B-136BCE1B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4A00-760C-4356-9C71-1A0DBA18B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88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550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45B79-25AD-1B52-9BDF-622CE8E26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AC8B9-2FFF-0B07-9D94-E514AA52E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69CA9-3685-E0EC-985B-2D5F6892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D21B-4253-4262-BC86-22416A45832F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4BF9F-4080-685D-54D0-E315A81A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610E9-FE98-19DE-0FE4-89A6D96B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4A00-760C-4356-9C71-1A0DBA18B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1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CC2A-41E7-1730-45FB-C44EFC96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CE449-A1F0-2D26-1676-88B116F69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9ED37-21B9-73F1-B44D-E771AEF95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C497-FC2D-60F6-A6B5-9986CE55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D21B-4253-4262-BC86-22416A45832F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DCDFF-9333-0816-A4F0-D5821255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AD5C3-705E-EC07-2CA9-F9D8978D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4A00-760C-4356-9C71-1A0DBA18B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2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8BA7-3DA2-40F0-EE43-03E9F6027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F1AEA-8E04-9170-9E2F-15C0B9157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7871D-026D-384D-AAF7-0C411CE33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27E2A-292D-CA3F-34EA-DF2C72BAC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B24D6-4348-321F-9BFF-52A8AB9B3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9B08B-1457-45C5-BD69-782A17F2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D21B-4253-4262-BC86-22416A45832F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55334-420D-C37B-EBF4-A4B75C9F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A3E8B7-0305-C1FC-E399-EB3575D9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4A00-760C-4356-9C71-1A0DBA18B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0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5D31-3E61-9F97-E79A-1543517E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AB106-6709-3D8A-593E-616F18D2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D21B-4253-4262-BC86-22416A45832F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A0C6D-7010-5544-A5BC-E1BD4500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B7FBA-1FA5-3AB1-AAFB-827BE4DD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4A00-760C-4356-9C71-1A0DBA18B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6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C983E-44E2-20B2-A1D0-5119266B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D21B-4253-4262-BC86-22416A45832F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63368-8206-E306-C9CB-328BB18C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87771-90B0-AD03-8BB7-9F78F7AB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4A00-760C-4356-9C71-1A0DBA18B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1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48026-D63E-CB75-20CF-12398410A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6DEDB-78FB-5213-5D72-230E7365E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3E34E-991A-699A-F8BF-1B817EB75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1C3B7-92B8-B789-E40F-90087BF4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D21B-4253-4262-BC86-22416A45832F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26601-747E-19AB-251C-15CFF6D21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C2586-0655-16B1-E015-C3BDD692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4A00-760C-4356-9C71-1A0DBA18B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5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2FDB-C24C-F9C8-E578-136B5553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CDE9F-D688-6E83-42CA-052CF56C3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5C50E-EF56-5BE9-B518-63CC414BE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922D8-DE2E-30CB-1865-60373CAB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D21B-4253-4262-BC86-22416A45832F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8EE6D-515E-8429-F3E6-8C3AC58E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C8492-9489-7916-0603-29E7D5A1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4A00-760C-4356-9C71-1A0DBA18B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75EBC-23B9-50AE-F1FD-5A9FB1E3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6941B-ED53-C536-4E86-28F683926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356CB-38B0-1F0B-3FD1-E97FE8955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6D21B-4253-4262-BC86-22416A45832F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B746A-DC41-40D2-67CD-075F7E893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9B91A-D5F4-3032-5F48-CBD2645AD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64A00-760C-4356-9C71-1A0DBA18B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8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2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строки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49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Тип</a:t>
            </a:r>
            <a:r>
              <a:rPr lang="ru-RU" dirty="0"/>
              <a:t>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Представляет из себя неизменяемую последовательность символов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7362EB5-EB3B-49D0-8AAE-6FA17C6E3B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22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>
                <a:latin typeface="Jura" pitchFamily="2" charset="0"/>
                <a:ea typeface="Jura" pitchFamily="2" charset="0"/>
              </a:rPr>
              <a:t>Строковые</a:t>
            </a:r>
            <a:r>
              <a:rPr lang="en-US" sz="5400" dirty="0">
                <a:latin typeface="Jura" pitchFamily="2" charset="0"/>
                <a:ea typeface="Jura" pitchFamily="2" charset="0"/>
              </a:rPr>
              <a:t> </a:t>
            </a:r>
            <a:r>
              <a:rPr lang="en-US" sz="5400" dirty="0" err="1">
                <a:latin typeface="Jura" pitchFamily="2" charset="0"/>
                <a:ea typeface="Jura" pitchFamily="2" charset="0"/>
              </a:rPr>
              <a:t>методы</a:t>
            </a:r>
            <a:endParaRPr lang="en-US" sz="5300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26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>
                <a:latin typeface="Jura" pitchFamily="2" charset="0"/>
                <a:ea typeface="Jura" pitchFamily="2" charset="0"/>
              </a:rPr>
              <a:t>Форматирование строк</a:t>
            </a:r>
            <a:r>
              <a:rPr lang="ru-RU" sz="5400"/>
              <a:t>, </a:t>
            </a:r>
            <a:br>
              <a:rPr lang="ru-RU" sz="5400"/>
            </a:br>
            <a:r>
              <a:rPr lang="en-US" sz="5400" cap="none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f-string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10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коллекции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58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Тип</a:t>
            </a:r>
            <a:r>
              <a:rPr lang="ru-RU" dirty="0"/>
              <a:t>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Базовая последовательность любых объектов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0D3E7A8-C8BC-4492-887A-857B23D8F5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54791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Garamond</vt:lpstr>
      <vt:lpstr>JetBrains Mono</vt:lpstr>
      <vt:lpstr>Jura</vt:lpstr>
      <vt:lpstr>Office Theme</vt:lpstr>
      <vt:lpstr>SavonVTI</vt:lpstr>
      <vt:lpstr>строки</vt:lpstr>
      <vt:lpstr>Тип string</vt:lpstr>
      <vt:lpstr>Строковые методы</vt:lpstr>
      <vt:lpstr>Форматирование строк,  f-string</vt:lpstr>
      <vt:lpstr>коллекции</vt:lpstr>
      <vt:lpstr>Тип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строки</dc:title>
  <dc:creator>Mikita Tsiarentsyeu</dc:creator>
  <cp:lastModifiedBy>Mikita Tsiarentsyeu</cp:lastModifiedBy>
  <cp:revision>1</cp:revision>
  <dcterms:created xsi:type="dcterms:W3CDTF">2022-08-13T08:52:44Z</dcterms:created>
  <dcterms:modified xsi:type="dcterms:W3CDTF">2022-08-13T08:53:26Z</dcterms:modified>
</cp:coreProperties>
</file>