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23D_B6999C5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63" r:id="rId3"/>
    <p:sldId id="564" r:id="rId4"/>
    <p:sldId id="565" r:id="rId5"/>
    <p:sldId id="566" r:id="rId6"/>
    <p:sldId id="567" r:id="rId7"/>
    <p:sldId id="568" r:id="rId8"/>
    <p:sldId id="569" r:id="rId9"/>
    <p:sldId id="570" r:id="rId10"/>
    <p:sldId id="571" r:id="rId11"/>
    <p:sldId id="572" r:id="rId12"/>
    <p:sldId id="5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7218D63-F07A-1E2E-6DE1-16259C0DFFFC}" name="Mikita Tsiarentsyeu" initials="MT" userId="S::Mikita_Tsiarentsyeu@epam.com::3a6f5a41-b4d9-4b2a-bc9f-dc76d00b092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8/10/relationships/authors" Target="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omments/modernComment_23D_B6999C5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7AEE3EC-3129-476D-B3F9-3CC8C9B1F1A2}" authorId="{C7218D63-F07A-1E2E-6DE1-16259C0DFFFC}" created="2022-10-08T05:46:55.336">
    <pc:sldMkLst xmlns:pc="http://schemas.microsoft.com/office/powerpoint/2013/main/command">
      <pc:docMk/>
      <pc:sldMk cId="3063520350" sldId="573"/>
    </pc:sldMkLst>
    <p188:txBody>
      <a:bodyPr/>
      <a:lstStyle/>
      <a:p>
        <a:r>
          <a:rPr lang="en-US"/>
          <a:t>53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7939B-47D3-4603-ABBC-493627D37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C5B5FD-550A-4FC2-9091-8AC3CD8975E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предоставляет слой для работы с данными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2A7CD30-327B-4C1F-8C87-7CE43069BF28}" type="parTrans" cxnId="{4446975A-8B8C-46AD-81B2-2BFFCE14B424}">
      <dgm:prSet/>
      <dgm:spPr/>
      <dgm:t>
        <a:bodyPr/>
        <a:lstStyle/>
        <a:p>
          <a:endParaRPr lang="en-US"/>
        </a:p>
      </dgm:t>
    </dgm:pt>
    <dgm:pt modelId="{96AB7D9C-90C0-4E3A-96BE-B6017D571430}" type="sibTrans" cxnId="{4446975A-8B8C-46AD-81B2-2BFFCE14B424}">
      <dgm:prSet/>
      <dgm:spPr/>
      <dgm:t>
        <a:bodyPr/>
        <a:lstStyle/>
        <a:p>
          <a:endParaRPr lang="en-US"/>
        </a:p>
      </dgm:t>
    </dgm:pt>
    <dgm:pt modelId="{4B9FC77C-9FED-4B99-ACC5-0E92B8FF9BA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определяет структуру базы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59C0D95-A8E4-4E23-8A57-1F962A7655AD}" type="parTrans" cxnId="{985A8A78-1C80-4685-A068-8D2114BE7D5D}">
      <dgm:prSet/>
      <dgm:spPr/>
      <dgm:t>
        <a:bodyPr/>
        <a:lstStyle/>
        <a:p>
          <a:endParaRPr lang="en-US"/>
        </a:p>
      </dgm:t>
    </dgm:pt>
    <dgm:pt modelId="{AE0545CD-9BB5-48AE-908D-344E1D0F1C9D}" type="sibTrans" cxnId="{985A8A78-1C80-4685-A068-8D2114BE7D5D}">
      <dgm:prSet/>
      <dgm:spPr/>
      <dgm:t>
        <a:bodyPr/>
        <a:lstStyle/>
        <a:p>
          <a:endParaRPr lang="en-US"/>
        </a:p>
      </dgm:t>
    </dgm:pt>
    <dgm:pt modelId="{0B15B8C0-0AB5-4644-8A3D-87E26CEE5FB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позволяет делать запросы в бд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21C279F-678C-4E3B-A2E0-80AA88313569}" type="parTrans" cxnId="{27ECA268-734B-41E3-A2EF-556703029C60}">
      <dgm:prSet/>
      <dgm:spPr/>
      <dgm:t>
        <a:bodyPr/>
        <a:lstStyle/>
        <a:p>
          <a:endParaRPr lang="en-US"/>
        </a:p>
      </dgm:t>
    </dgm:pt>
    <dgm:pt modelId="{24EA91AD-FECC-4985-9FAF-97E0B7DA7FC0}" type="sibTrans" cxnId="{27ECA268-734B-41E3-A2EF-556703029C60}">
      <dgm:prSet/>
      <dgm:spPr/>
      <dgm:t>
        <a:bodyPr/>
        <a:lstStyle/>
        <a:p>
          <a:endParaRPr lang="en-US"/>
        </a:p>
      </dgm:t>
    </dgm:pt>
    <dgm:pt modelId="{D322B860-6AC2-4058-A235-C9C58BBCAF51}" type="pres">
      <dgm:prSet presAssocID="{8EA7939B-47D3-4603-ABBC-493627D37FEF}" presName="root" presStyleCnt="0">
        <dgm:presLayoutVars>
          <dgm:dir/>
          <dgm:resizeHandles val="exact"/>
        </dgm:presLayoutVars>
      </dgm:prSet>
      <dgm:spPr/>
    </dgm:pt>
    <dgm:pt modelId="{EFDF048B-6851-4D37-AB29-EA91CDFA1870}" type="pres">
      <dgm:prSet presAssocID="{63C5B5FD-550A-4FC2-9091-8AC3CD8975EB}" presName="compNode" presStyleCnt="0"/>
      <dgm:spPr/>
    </dgm:pt>
    <dgm:pt modelId="{399C2409-FD23-45C1-8D09-14823066DA0E}" type="pres">
      <dgm:prSet presAssocID="{63C5B5FD-550A-4FC2-9091-8AC3CD8975EB}" presName="bgRect" presStyleLbl="bgShp" presStyleIdx="0" presStyleCnt="3"/>
      <dgm:spPr/>
    </dgm:pt>
    <dgm:pt modelId="{13683A5C-5DB3-4F05-B7CB-BEA9ECDE346F}" type="pres">
      <dgm:prSet presAssocID="{63C5B5FD-550A-4FC2-9091-8AC3CD897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ic Shapes"/>
        </a:ext>
      </dgm:extLst>
    </dgm:pt>
    <dgm:pt modelId="{804B3C76-816F-48AC-8863-4FF3E2058BAA}" type="pres">
      <dgm:prSet presAssocID="{63C5B5FD-550A-4FC2-9091-8AC3CD8975EB}" presName="spaceRect" presStyleCnt="0"/>
      <dgm:spPr/>
    </dgm:pt>
    <dgm:pt modelId="{FC244AE0-6538-44FC-B348-404D1C6AD2E3}" type="pres">
      <dgm:prSet presAssocID="{63C5B5FD-550A-4FC2-9091-8AC3CD8975EB}" presName="parTx" presStyleLbl="revTx" presStyleIdx="0" presStyleCnt="3">
        <dgm:presLayoutVars>
          <dgm:chMax val="0"/>
          <dgm:chPref val="0"/>
        </dgm:presLayoutVars>
      </dgm:prSet>
      <dgm:spPr/>
    </dgm:pt>
    <dgm:pt modelId="{23B16484-A79F-4F36-9BF4-8DC87862AD97}" type="pres">
      <dgm:prSet presAssocID="{96AB7D9C-90C0-4E3A-96BE-B6017D571430}" presName="sibTrans" presStyleCnt="0"/>
      <dgm:spPr/>
    </dgm:pt>
    <dgm:pt modelId="{48BA3305-E00C-4FC3-8724-D89DC17FBF80}" type="pres">
      <dgm:prSet presAssocID="{4B9FC77C-9FED-4B99-ACC5-0E92B8FF9BAD}" presName="compNode" presStyleCnt="0"/>
      <dgm:spPr/>
    </dgm:pt>
    <dgm:pt modelId="{A0D959B6-F8C7-4157-B6AA-013D5A64A00C}" type="pres">
      <dgm:prSet presAssocID="{4B9FC77C-9FED-4B99-ACC5-0E92B8FF9BAD}" presName="bgRect" presStyleLbl="bgShp" presStyleIdx="1" presStyleCnt="3"/>
      <dgm:spPr/>
    </dgm:pt>
    <dgm:pt modelId="{79BDDC3D-3170-4F99-A6B3-7E7D48ECD9D4}" type="pres">
      <dgm:prSet presAssocID="{4B9FC77C-9FED-4B99-ACC5-0E92B8FF9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700BF5-EDFF-4BB9-93DF-E501D4FA5369}" type="pres">
      <dgm:prSet presAssocID="{4B9FC77C-9FED-4B99-ACC5-0E92B8FF9BAD}" presName="spaceRect" presStyleCnt="0"/>
      <dgm:spPr/>
    </dgm:pt>
    <dgm:pt modelId="{BCA03FAC-6C66-4D9A-B365-AF35CBF8B8F8}" type="pres">
      <dgm:prSet presAssocID="{4B9FC77C-9FED-4B99-ACC5-0E92B8FF9BAD}" presName="parTx" presStyleLbl="revTx" presStyleIdx="1" presStyleCnt="3">
        <dgm:presLayoutVars>
          <dgm:chMax val="0"/>
          <dgm:chPref val="0"/>
        </dgm:presLayoutVars>
      </dgm:prSet>
      <dgm:spPr/>
    </dgm:pt>
    <dgm:pt modelId="{D4B3EC11-0207-47A3-BF32-C8B63D04E620}" type="pres">
      <dgm:prSet presAssocID="{AE0545CD-9BB5-48AE-908D-344E1D0F1C9D}" presName="sibTrans" presStyleCnt="0"/>
      <dgm:spPr/>
    </dgm:pt>
    <dgm:pt modelId="{64525800-8283-4800-B8F4-39B8C6492C7E}" type="pres">
      <dgm:prSet presAssocID="{0B15B8C0-0AB5-4644-8A3D-87E26CEE5FB9}" presName="compNode" presStyleCnt="0"/>
      <dgm:spPr/>
    </dgm:pt>
    <dgm:pt modelId="{592A51B2-7CE9-4608-A43D-5AA76F5C8DCB}" type="pres">
      <dgm:prSet presAssocID="{0B15B8C0-0AB5-4644-8A3D-87E26CEE5FB9}" presName="bgRect" presStyleLbl="bgShp" presStyleIdx="2" presStyleCnt="3"/>
      <dgm:spPr/>
    </dgm:pt>
    <dgm:pt modelId="{CD835948-A4AF-42C0-A9D8-067AFBAD386C}" type="pres">
      <dgm:prSet presAssocID="{0B15B8C0-0AB5-4644-8A3D-87E26CEE5F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0948E7E7-A80F-4778-8D2E-1C3B9C8FA698}" type="pres">
      <dgm:prSet presAssocID="{0B15B8C0-0AB5-4644-8A3D-87E26CEE5FB9}" presName="spaceRect" presStyleCnt="0"/>
      <dgm:spPr/>
    </dgm:pt>
    <dgm:pt modelId="{7E1920AA-6414-46B2-9E08-1065D7DDE4ED}" type="pres">
      <dgm:prSet presAssocID="{0B15B8C0-0AB5-4644-8A3D-87E26CEE5F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7FA03-FA99-47BC-9E0A-2EAB51BDCC9C}" type="presOf" srcId="{0B15B8C0-0AB5-4644-8A3D-87E26CEE5FB9}" destId="{7E1920AA-6414-46B2-9E08-1065D7DDE4ED}" srcOrd="0" destOrd="0" presId="urn:microsoft.com/office/officeart/2018/2/layout/IconVerticalSolidList"/>
    <dgm:cxn modelId="{FF0E0019-15B8-43D8-A90A-3D72378D74D6}" type="presOf" srcId="{8EA7939B-47D3-4603-ABBC-493627D37FEF}" destId="{D322B860-6AC2-4058-A235-C9C58BBCAF51}" srcOrd="0" destOrd="0" presId="urn:microsoft.com/office/officeart/2018/2/layout/IconVerticalSolidList"/>
    <dgm:cxn modelId="{8F5C9524-764E-4F77-970A-A6EB16B61194}" type="presOf" srcId="{4B9FC77C-9FED-4B99-ACC5-0E92B8FF9BAD}" destId="{BCA03FAC-6C66-4D9A-B365-AF35CBF8B8F8}" srcOrd="0" destOrd="0" presId="urn:microsoft.com/office/officeart/2018/2/layout/IconVerticalSolidList"/>
    <dgm:cxn modelId="{27ECA268-734B-41E3-A2EF-556703029C60}" srcId="{8EA7939B-47D3-4603-ABBC-493627D37FEF}" destId="{0B15B8C0-0AB5-4644-8A3D-87E26CEE5FB9}" srcOrd="2" destOrd="0" parTransId="{E21C279F-678C-4E3B-A2E0-80AA88313569}" sibTransId="{24EA91AD-FECC-4985-9FAF-97E0B7DA7FC0}"/>
    <dgm:cxn modelId="{985A8A78-1C80-4685-A068-8D2114BE7D5D}" srcId="{8EA7939B-47D3-4603-ABBC-493627D37FEF}" destId="{4B9FC77C-9FED-4B99-ACC5-0E92B8FF9BAD}" srcOrd="1" destOrd="0" parTransId="{E59C0D95-A8E4-4E23-8A57-1F962A7655AD}" sibTransId="{AE0545CD-9BB5-48AE-908D-344E1D0F1C9D}"/>
    <dgm:cxn modelId="{4446975A-8B8C-46AD-81B2-2BFFCE14B424}" srcId="{8EA7939B-47D3-4603-ABBC-493627D37FEF}" destId="{63C5B5FD-550A-4FC2-9091-8AC3CD8975EB}" srcOrd="0" destOrd="0" parTransId="{02A7CD30-327B-4C1F-8C87-7CE43069BF28}" sibTransId="{96AB7D9C-90C0-4E3A-96BE-B6017D571430}"/>
    <dgm:cxn modelId="{1F31FFE9-FB2E-48BC-A5CA-412EE2873399}" type="presOf" srcId="{63C5B5FD-550A-4FC2-9091-8AC3CD8975EB}" destId="{FC244AE0-6538-44FC-B348-404D1C6AD2E3}" srcOrd="0" destOrd="0" presId="urn:microsoft.com/office/officeart/2018/2/layout/IconVerticalSolidList"/>
    <dgm:cxn modelId="{F5F859FE-2C77-4A67-B688-AAAAC80C5C88}" type="presParOf" srcId="{D322B860-6AC2-4058-A235-C9C58BBCAF51}" destId="{EFDF048B-6851-4D37-AB29-EA91CDFA1870}" srcOrd="0" destOrd="0" presId="urn:microsoft.com/office/officeart/2018/2/layout/IconVerticalSolidList"/>
    <dgm:cxn modelId="{4B960F2D-3381-4472-8EDB-0F43214F672F}" type="presParOf" srcId="{EFDF048B-6851-4D37-AB29-EA91CDFA1870}" destId="{399C2409-FD23-45C1-8D09-14823066DA0E}" srcOrd="0" destOrd="0" presId="urn:microsoft.com/office/officeart/2018/2/layout/IconVerticalSolidList"/>
    <dgm:cxn modelId="{6CDB9C77-3E34-4A55-A5A2-E45E49824B33}" type="presParOf" srcId="{EFDF048B-6851-4D37-AB29-EA91CDFA1870}" destId="{13683A5C-5DB3-4F05-B7CB-BEA9ECDE346F}" srcOrd="1" destOrd="0" presId="urn:microsoft.com/office/officeart/2018/2/layout/IconVerticalSolidList"/>
    <dgm:cxn modelId="{1442A6C2-238C-4DD1-AA0D-B783AE97F9CF}" type="presParOf" srcId="{EFDF048B-6851-4D37-AB29-EA91CDFA1870}" destId="{804B3C76-816F-48AC-8863-4FF3E2058BAA}" srcOrd="2" destOrd="0" presId="urn:microsoft.com/office/officeart/2018/2/layout/IconVerticalSolidList"/>
    <dgm:cxn modelId="{AC3CDFED-294D-4B68-88C6-7ABFDD99E721}" type="presParOf" srcId="{EFDF048B-6851-4D37-AB29-EA91CDFA1870}" destId="{FC244AE0-6538-44FC-B348-404D1C6AD2E3}" srcOrd="3" destOrd="0" presId="urn:microsoft.com/office/officeart/2018/2/layout/IconVerticalSolidList"/>
    <dgm:cxn modelId="{F9814E56-8765-47AB-B6A5-0CB4F766046B}" type="presParOf" srcId="{D322B860-6AC2-4058-A235-C9C58BBCAF51}" destId="{23B16484-A79F-4F36-9BF4-8DC87862AD97}" srcOrd="1" destOrd="0" presId="urn:microsoft.com/office/officeart/2018/2/layout/IconVerticalSolidList"/>
    <dgm:cxn modelId="{CD61BCCA-915E-4584-987A-A4F17CDFAADA}" type="presParOf" srcId="{D322B860-6AC2-4058-A235-C9C58BBCAF51}" destId="{48BA3305-E00C-4FC3-8724-D89DC17FBF80}" srcOrd="2" destOrd="0" presId="urn:microsoft.com/office/officeart/2018/2/layout/IconVerticalSolidList"/>
    <dgm:cxn modelId="{06B20342-8FA6-4B8A-B7FA-665302589172}" type="presParOf" srcId="{48BA3305-E00C-4FC3-8724-D89DC17FBF80}" destId="{A0D959B6-F8C7-4157-B6AA-013D5A64A00C}" srcOrd="0" destOrd="0" presId="urn:microsoft.com/office/officeart/2018/2/layout/IconVerticalSolidList"/>
    <dgm:cxn modelId="{64C9A78F-EE92-43E5-ADD7-B75DE0CDD30C}" type="presParOf" srcId="{48BA3305-E00C-4FC3-8724-D89DC17FBF80}" destId="{79BDDC3D-3170-4F99-A6B3-7E7D48ECD9D4}" srcOrd="1" destOrd="0" presId="urn:microsoft.com/office/officeart/2018/2/layout/IconVerticalSolidList"/>
    <dgm:cxn modelId="{1B09515C-C286-4756-A97E-C54DD68C350D}" type="presParOf" srcId="{48BA3305-E00C-4FC3-8724-D89DC17FBF80}" destId="{BA700BF5-EDFF-4BB9-93DF-E501D4FA5369}" srcOrd="2" destOrd="0" presId="urn:microsoft.com/office/officeart/2018/2/layout/IconVerticalSolidList"/>
    <dgm:cxn modelId="{6C7995E4-C853-4113-A705-EC500EA88191}" type="presParOf" srcId="{48BA3305-E00C-4FC3-8724-D89DC17FBF80}" destId="{BCA03FAC-6C66-4D9A-B365-AF35CBF8B8F8}" srcOrd="3" destOrd="0" presId="urn:microsoft.com/office/officeart/2018/2/layout/IconVerticalSolidList"/>
    <dgm:cxn modelId="{DF9353B6-A519-4356-9E2A-3FD51A4BF075}" type="presParOf" srcId="{D322B860-6AC2-4058-A235-C9C58BBCAF51}" destId="{D4B3EC11-0207-47A3-BF32-C8B63D04E620}" srcOrd="3" destOrd="0" presId="urn:microsoft.com/office/officeart/2018/2/layout/IconVerticalSolidList"/>
    <dgm:cxn modelId="{8A60369F-EBDF-4AA5-8FD0-E8FDD2F00562}" type="presParOf" srcId="{D322B860-6AC2-4058-A235-C9C58BBCAF51}" destId="{64525800-8283-4800-B8F4-39B8C6492C7E}" srcOrd="4" destOrd="0" presId="urn:microsoft.com/office/officeart/2018/2/layout/IconVerticalSolidList"/>
    <dgm:cxn modelId="{55706C94-95D4-41C6-BBB9-39646AA38672}" type="presParOf" srcId="{64525800-8283-4800-B8F4-39B8C6492C7E}" destId="{592A51B2-7CE9-4608-A43D-5AA76F5C8DCB}" srcOrd="0" destOrd="0" presId="urn:microsoft.com/office/officeart/2018/2/layout/IconVerticalSolidList"/>
    <dgm:cxn modelId="{F3BB5D9A-63E9-4939-B900-8A17F899BE63}" type="presParOf" srcId="{64525800-8283-4800-B8F4-39B8C6492C7E}" destId="{CD835948-A4AF-42C0-A9D8-067AFBAD386C}" srcOrd="1" destOrd="0" presId="urn:microsoft.com/office/officeart/2018/2/layout/IconVerticalSolidList"/>
    <dgm:cxn modelId="{12AE20CD-FB4C-43C9-82A9-B95340FCE809}" type="presParOf" srcId="{64525800-8283-4800-B8F4-39B8C6492C7E}" destId="{0948E7E7-A80F-4778-8D2E-1C3B9C8FA698}" srcOrd="2" destOrd="0" presId="urn:microsoft.com/office/officeart/2018/2/layout/IconVerticalSolidList"/>
    <dgm:cxn modelId="{DC7CD84C-35B3-466B-B08C-D7256F903409}" type="presParOf" srcId="{64525800-8283-4800-B8F4-39B8C6492C7E}" destId="{7E1920AA-6414-46B2-9E08-1065D7DDE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E3601-4F16-4ABB-9EF2-EC7A047FC4D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37B6811-8ED7-4879-B535-BEE104A06512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max_length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9F64D975-C38D-49C4-9FD0-727B4730BBE6}" type="parTrans" cxnId="{7036D4EB-1A3B-442F-AB4B-C96E9912305E}">
      <dgm:prSet/>
      <dgm:spPr/>
      <dgm:t>
        <a:bodyPr/>
        <a:lstStyle/>
        <a:p>
          <a:endParaRPr lang="en-US"/>
        </a:p>
      </dgm:t>
    </dgm:pt>
    <dgm:pt modelId="{E184065C-DF2A-4A3A-ADC4-E0ADDBFF81CA}" type="sibTrans" cxnId="{7036D4EB-1A3B-442F-AB4B-C96E9912305E}">
      <dgm:prSet/>
      <dgm:spPr/>
      <dgm:t>
        <a:bodyPr/>
        <a:lstStyle/>
        <a:p>
          <a:endParaRPr lang="en-US"/>
        </a:p>
      </dgm:t>
    </dgm:pt>
    <dgm:pt modelId="{0CA41B4D-9B36-4D41-B178-E0771762C57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null</a:t>
          </a:r>
        </a:p>
      </dgm:t>
    </dgm:pt>
    <dgm:pt modelId="{93715DB6-0FDA-4763-AFD8-CD02BD82C322}" type="parTrans" cxnId="{184405C6-8D91-424D-904C-D22E7ACF9CDF}">
      <dgm:prSet/>
      <dgm:spPr/>
      <dgm:t>
        <a:bodyPr/>
        <a:lstStyle/>
        <a:p>
          <a:endParaRPr lang="en-US"/>
        </a:p>
      </dgm:t>
    </dgm:pt>
    <dgm:pt modelId="{87A29863-D644-42FF-A15D-4DF1895E2948}" type="sibTrans" cxnId="{184405C6-8D91-424D-904C-D22E7ACF9CDF}">
      <dgm:prSet/>
      <dgm:spPr/>
      <dgm:t>
        <a:bodyPr/>
        <a:lstStyle/>
        <a:p>
          <a:endParaRPr lang="en-US"/>
        </a:p>
      </dgm:t>
    </dgm:pt>
    <dgm:pt modelId="{A69729BC-65FB-4E98-BC52-D04D50B0FD1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blank</a:t>
          </a:r>
        </a:p>
      </dgm:t>
    </dgm:pt>
    <dgm:pt modelId="{357D1D01-D9A7-427A-B667-F39279D855EF}" type="parTrans" cxnId="{A21CE820-1437-4E88-A67C-2DBCB8F5006D}">
      <dgm:prSet/>
      <dgm:spPr/>
      <dgm:t>
        <a:bodyPr/>
        <a:lstStyle/>
        <a:p>
          <a:endParaRPr lang="en-US"/>
        </a:p>
      </dgm:t>
    </dgm:pt>
    <dgm:pt modelId="{825F1741-E9B1-462C-A2C8-29D7EEC10398}" type="sibTrans" cxnId="{A21CE820-1437-4E88-A67C-2DBCB8F5006D}">
      <dgm:prSet/>
      <dgm:spPr/>
      <dgm:t>
        <a:bodyPr/>
        <a:lstStyle/>
        <a:p>
          <a:endParaRPr lang="en-US"/>
        </a:p>
      </dgm:t>
    </dgm:pt>
    <dgm:pt modelId="{E2BC1651-2220-4657-8A80-91692DC74D9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choices</a:t>
          </a:r>
        </a:p>
      </dgm:t>
    </dgm:pt>
    <dgm:pt modelId="{BCCD32DC-45E1-42FD-8E59-FB42A65EB56E}" type="parTrans" cxnId="{65E29860-3D15-424D-9651-735C374442B8}">
      <dgm:prSet/>
      <dgm:spPr/>
      <dgm:t>
        <a:bodyPr/>
        <a:lstStyle/>
        <a:p>
          <a:endParaRPr lang="en-US"/>
        </a:p>
      </dgm:t>
    </dgm:pt>
    <dgm:pt modelId="{D8A32555-4399-4913-9163-73399B578734}" type="sibTrans" cxnId="{65E29860-3D15-424D-9651-735C374442B8}">
      <dgm:prSet/>
      <dgm:spPr/>
      <dgm:t>
        <a:bodyPr/>
        <a:lstStyle/>
        <a:p>
          <a:endParaRPr lang="en-US"/>
        </a:p>
      </dgm:t>
    </dgm:pt>
    <dgm:pt modelId="{66D41AB1-8E43-4C71-A2CE-96906879BF2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default</a:t>
          </a:r>
        </a:p>
      </dgm:t>
    </dgm:pt>
    <dgm:pt modelId="{E5B27255-0887-4FA0-89C4-082E32F7AA28}" type="parTrans" cxnId="{5D49EB83-EADB-4070-9C75-4B3B1D633844}">
      <dgm:prSet/>
      <dgm:spPr/>
      <dgm:t>
        <a:bodyPr/>
        <a:lstStyle/>
        <a:p>
          <a:endParaRPr lang="en-US"/>
        </a:p>
      </dgm:t>
    </dgm:pt>
    <dgm:pt modelId="{79C95707-BFA8-46EF-AA9F-75617E28E805}" type="sibTrans" cxnId="{5D49EB83-EADB-4070-9C75-4B3B1D633844}">
      <dgm:prSet/>
      <dgm:spPr/>
      <dgm:t>
        <a:bodyPr/>
        <a:lstStyle/>
        <a:p>
          <a:endParaRPr lang="en-US"/>
        </a:p>
      </dgm:t>
    </dgm:pt>
    <dgm:pt modelId="{9E14A254-3C19-4D10-9220-E5E60BDEF978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primary_key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8D8F9EB4-3BB5-4951-98C1-E4BCE86FD6BC}" type="parTrans" cxnId="{95535BDE-9C57-45CA-93DF-FA5EDC5AED25}">
      <dgm:prSet/>
      <dgm:spPr/>
      <dgm:t>
        <a:bodyPr/>
        <a:lstStyle/>
        <a:p>
          <a:endParaRPr lang="en-US"/>
        </a:p>
      </dgm:t>
    </dgm:pt>
    <dgm:pt modelId="{7385DF3A-A297-44ED-9112-DC4670FB99D9}" type="sibTrans" cxnId="{95535BDE-9C57-45CA-93DF-FA5EDC5AED25}">
      <dgm:prSet/>
      <dgm:spPr/>
      <dgm:t>
        <a:bodyPr/>
        <a:lstStyle/>
        <a:p>
          <a:endParaRPr lang="en-US"/>
        </a:p>
      </dgm:t>
    </dgm:pt>
    <dgm:pt modelId="{FE5E1C85-36AD-40DB-A173-7D76E63702D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editable</a:t>
          </a:r>
        </a:p>
      </dgm:t>
    </dgm:pt>
    <dgm:pt modelId="{935EE88B-EAE1-46FF-B823-811618A78ED2}" type="parTrans" cxnId="{768B06D8-643D-4D23-A6DB-CFE90010DE52}">
      <dgm:prSet/>
      <dgm:spPr/>
      <dgm:t>
        <a:bodyPr/>
        <a:lstStyle/>
        <a:p>
          <a:endParaRPr lang="en-US"/>
        </a:p>
      </dgm:t>
    </dgm:pt>
    <dgm:pt modelId="{74E064F1-1903-4282-B944-E827C49E43FD}" type="sibTrans" cxnId="{768B06D8-643D-4D23-A6DB-CFE90010DE52}">
      <dgm:prSet/>
      <dgm:spPr/>
      <dgm:t>
        <a:bodyPr/>
        <a:lstStyle/>
        <a:p>
          <a:endParaRPr lang="en-US"/>
        </a:p>
      </dgm:t>
    </dgm:pt>
    <dgm:pt modelId="{6CDE1D88-23C6-44F0-A5D5-ED52450561E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unique</a:t>
          </a:r>
        </a:p>
      </dgm:t>
    </dgm:pt>
    <dgm:pt modelId="{D3B3E4D8-6657-4E43-9025-3FBB27344CE5}" type="parTrans" cxnId="{3BB4DB20-DC1E-44FE-96B7-3697DC9DFB5F}">
      <dgm:prSet/>
      <dgm:spPr/>
      <dgm:t>
        <a:bodyPr/>
        <a:lstStyle/>
        <a:p>
          <a:endParaRPr lang="en-US"/>
        </a:p>
      </dgm:t>
    </dgm:pt>
    <dgm:pt modelId="{D014B8CA-3751-47A3-A965-5E2217065FE7}" type="sibTrans" cxnId="{3BB4DB20-DC1E-44FE-96B7-3697DC9DFB5F}">
      <dgm:prSet/>
      <dgm:spPr/>
      <dgm:t>
        <a:bodyPr/>
        <a:lstStyle/>
        <a:p>
          <a:endParaRPr lang="en-US"/>
        </a:p>
      </dgm:t>
    </dgm:pt>
    <dgm:pt modelId="{B234F587-E631-4023-B617-64CA69049681}" type="pres">
      <dgm:prSet presAssocID="{E9BE3601-4F16-4ABB-9EF2-EC7A047FC4D0}" presName="vert0" presStyleCnt="0">
        <dgm:presLayoutVars>
          <dgm:dir/>
          <dgm:animOne val="branch"/>
          <dgm:animLvl val="lvl"/>
        </dgm:presLayoutVars>
      </dgm:prSet>
      <dgm:spPr/>
    </dgm:pt>
    <dgm:pt modelId="{54C81BB3-61F9-43F7-A7DE-42C3EEBCF4D5}" type="pres">
      <dgm:prSet presAssocID="{D37B6811-8ED7-4879-B535-BEE104A06512}" presName="thickLine" presStyleLbl="alignNode1" presStyleIdx="0" presStyleCnt="8"/>
      <dgm:spPr/>
    </dgm:pt>
    <dgm:pt modelId="{0AA8FFE8-27C2-41F6-9DB7-ECEB7375A018}" type="pres">
      <dgm:prSet presAssocID="{D37B6811-8ED7-4879-B535-BEE104A06512}" presName="horz1" presStyleCnt="0"/>
      <dgm:spPr/>
    </dgm:pt>
    <dgm:pt modelId="{EF3E05A3-08BC-43FB-AE4E-6F95A3B19BDB}" type="pres">
      <dgm:prSet presAssocID="{D37B6811-8ED7-4879-B535-BEE104A06512}" presName="tx1" presStyleLbl="revTx" presStyleIdx="0" presStyleCnt="8"/>
      <dgm:spPr/>
    </dgm:pt>
    <dgm:pt modelId="{5104176F-6616-4762-874C-F55100BF3520}" type="pres">
      <dgm:prSet presAssocID="{D37B6811-8ED7-4879-B535-BEE104A06512}" presName="vert1" presStyleCnt="0"/>
      <dgm:spPr/>
    </dgm:pt>
    <dgm:pt modelId="{E307C239-6440-4B59-BE0E-62C637080122}" type="pres">
      <dgm:prSet presAssocID="{0CA41B4D-9B36-4D41-B178-E0771762C572}" presName="thickLine" presStyleLbl="alignNode1" presStyleIdx="1" presStyleCnt="8"/>
      <dgm:spPr/>
    </dgm:pt>
    <dgm:pt modelId="{F210E023-B42D-4E0F-A977-10EF21FCDE2D}" type="pres">
      <dgm:prSet presAssocID="{0CA41B4D-9B36-4D41-B178-E0771762C572}" presName="horz1" presStyleCnt="0"/>
      <dgm:spPr/>
    </dgm:pt>
    <dgm:pt modelId="{B67E6539-6D64-4724-A94A-A47B5F78D909}" type="pres">
      <dgm:prSet presAssocID="{0CA41B4D-9B36-4D41-B178-E0771762C572}" presName="tx1" presStyleLbl="revTx" presStyleIdx="1" presStyleCnt="8"/>
      <dgm:spPr/>
    </dgm:pt>
    <dgm:pt modelId="{863C7B6B-A00C-4862-8CBB-56A14C590698}" type="pres">
      <dgm:prSet presAssocID="{0CA41B4D-9B36-4D41-B178-E0771762C572}" presName="vert1" presStyleCnt="0"/>
      <dgm:spPr/>
    </dgm:pt>
    <dgm:pt modelId="{6C0CD043-B4B7-4BCA-943D-AF47911692DF}" type="pres">
      <dgm:prSet presAssocID="{A69729BC-65FB-4E98-BC52-D04D50B0FD12}" presName="thickLine" presStyleLbl="alignNode1" presStyleIdx="2" presStyleCnt="8"/>
      <dgm:spPr/>
    </dgm:pt>
    <dgm:pt modelId="{5E7FFD5C-3A62-41E3-8F5A-743F3607B83B}" type="pres">
      <dgm:prSet presAssocID="{A69729BC-65FB-4E98-BC52-D04D50B0FD12}" presName="horz1" presStyleCnt="0"/>
      <dgm:spPr/>
    </dgm:pt>
    <dgm:pt modelId="{720342D2-48DF-40D8-8FBF-6EA6B58BC230}" type="pres">
      <dgm:prSet presAssocID="{A69729BC-65FB-4E98-BC52-D04D50B0FD12}" presName="tx1" presStyleLbl="revTx" presStyleIdx="2" presStyleCnt="8"/>
      <dgm:spPr/>
    </dgm:pt>
    <dgm:pt modelId="{97642FF1-1ADE-469E-AD71-A1B19D926638}" type="pres">
      <dgm:prSet presAssocID="{A69729BC-65FB-4E98-BC52-D04D50B0FD12}" presName="vert1" presStyleCnt="0"/>
      <dgm:spPr/>
    </dgm:pt>
    <dgm:pt modelId="{33042A86-5401-4A41-AC25-6DFD89B5918F}" type="pres">
      <dgm:prSet presAssocID="{E2BC1651-2220-4657-8A80-91692DC74D92}" presName="thickLine" presStyleLbl="alignNode1" presStyleIdx="3" presStyleCnt="8"/>
      <dgm:spPr/>
    </dgm:pt>
    <dgm:pt modelId="{EFDB889D-E6E9-4BF5-8AD1-D8A762A9DB77}" type="pres">
      <dgm:prSet presAssocID="{E2BC1651-2220-4657-8A80-91692DC74D92}" presName="horz1" presStyleCnt="0"/>
      <dgm:spPr/>
    </dgm:pt>
    <dgm:pt modelId="{3C2E5764-0627-4DA5-A5F1-9E5F0AFA82EF}" type="pres">
      <dgm:prSet presAssocID="{E2BC1651-2220-4657-8A80-91692DC74D92}" presName="tx1" presStyleLbl="revTx" presStyleIdx="3" presStyleCnt="8"/>
      <dgm:spPr/>
    </dgm:pt>
    <dgm:pt modelId="{AAE39F09-43A4-422E-B98C-6E26BC3BD0DF}" type="pres">
      <dgm:prSet presAssocID="{E2BC1651-2220-4657-8A80-91692DC74D92}" presName="vert1" presStyleCnt="0"/>
      <dgm:spPr/>
    </dgm:pt>
    <dgm:pt modelId="{D2B3BA18-1BDA-475D-85E9-D9AF2715DE33}" type="pres">
      <dgm:prSet presAssocID="{66D41AB1-8E43-4C71-A2CE-96906879BF21}" presName="thickLine" presStyleLbl="alignNode1" presStyleIdx="4" presStyleCnt="8"/>
      <dgm:spPr/>
    </dgm:pt>
    <dgm:pt modelId="{8784E3E0-9804-4A55-BF38-B7F127A9118B}" type="pres">
      <dgm:prSet presAssocID="{66D41AB1-8E43-4C71-A2CE-96906879BF21}" presName="horz1" presStyleCnt="0"/>
      <dgm:spPr/>
    </dgm:pt>
    <dgm:pt modelId="{37F662C6-B577-4988-8D6A-87BE41B7A47D}" type="pres">
      <dgm:prSet presAssocID="{66D41AB1-8E43-4C71-A2CE-96906879BF21}" presName="tx1" presStyleLbl="revTx" presStyleIdx="4" presStyleCnt="8"/>
      <dgm:spPr/>
    </dgm:pt>
    <dgm:pt modelId="{A4F1D76A-8C2D-4304-B5C4-8F53206A810D}" type="pres">
      <dgm:prSet presAssocID="{66D41AB1-8E43-4C71-A2CE-96906879BF21}" presName="vert1" presStyleCnt="0"/>
      <dgm:spPr/>
    </dgm:pt>
    <dgm:pt modelId="{FFC3D1FC-C4EB-4F55-A8D4-B4B4057F13FC}" type="pres">
      <dgm:prSet presAssocID="{FE5E1C85-36AD-40DB-A173-7D76E63702D7}" presName="thickLine" presStyleLbl="alignNode1" presStyleIdx="5" presStyleCnt="8"/>
      <dgm:spPr/>
    </dgm:pt>
    <dgm:pt modelId="{E6E0C7B3-3AD3-4AA2-A6E9-2BE99AC589C6}" type="pres">
      <dgm:prSet presAssocID="{FE5E1C85-36AD-40DB-A173-7D76E63702D7}" presName="horz1" presStyleCnt="0"/>
      <dgm:spPr/>
    </dgm:pt>
    <dgm:pt modelId="{00491B76-D126-4D97-B4C9-7A3865361A13}" type="pres">
      <dgm:prSet presAssocID="{FE5E1C85-36AD-40DB-A173-7D76E63702D7}" presName="tx1" presStyleLbl="revTx" presStyleIdx="5" presStyleCnt="8"/>
      <dgm:spPr/>
    </dgm:pt>
    <dgm:pt modelId="{0234D49D-3BFE-4A28-8422-0CF10DCE11D1}" type="pres">
      <dgm:prSet presAssocID="{FE5E1C85-36AD-40DB-A173-7D76E63702D7}" presName="vert1" presStyleCnt="0"/>
      <dgm:spPr/>
    </dgm:pt>
    <dgm:pt modelId="{BA4F1CC7-CBA1-411C-9837-D3F14662C6C8}" type="pres">
      <dgm:prSet presAssocID="{9E14A254-3C19-4D10-9220-E5E60BDEF978}" presName="thickLine" presStyleLbl="alignNode1" presStyleIdx="6" presStyleCnt="8"/>
      <dgm:spPr/>
    </dgm:pt>
    <dgm:pt modelId="{E3BD07F8-626A-4291-86D0-9B126A4EC97D}" type="pres">
      <dgm:prSet presAssocID="{9E14A254-3C19-4D10-9220-E5E60BDEF978}" presName="horz1" presStyleCnt="0"/>
      <dgm:spPr/>
    </dgm:pt>
    <dgm:pt modelId="{AA3943A0-4578-4D8C-B90A-29228AD2B8A7}" type="pres">
      <dgm:prSet presAssocID="{9E14A254-3C19-4D10-9220-E5E60BDEF978}" presName="tx1" presStyleLbl="revTx" presStyleIdx="6" presStyleCnt="8"/>
      <dgm:spPr/>
    </dgm:pt>
    <dgm:pt modelId="{B097C14A-391B-4B07-AC42-EDFC07CE6678}" type="pres">
      <dgm:prSet presAssocID="{9E14A254-3C19-4D10-9220-E5E60BDEF978}" presName="vert1" presStyleCnt="0"/>
      <dgm:spPr/>
    </dgm:pt>
    <dgm:pt modelId="{82383EC4-AB4F-43F5-B1CF-3AB2A97859DC}" type="pres">
      <dgm:prSet presAssocID="{6CDE1D88-23C6-44F0-A5D5-ED52450561E5}" presName="thickLine" presStyleLbl="alignNode1" presStyleIdx="7" presStyleCnt="8"/>
      <dgm:spPr/>
    </dgm:pt>
    <dgm:pt modelId="{4D72450F-ACBA-4360-9D62-6F8C8859C58E}" type="pres">
      <dgm:prSet presAssocID="{6CDE1D88-23C6-44F0-A5D5-ED52450561E5}" presName="horz1" presStyleCnt="0"/>
      <dgm:spPr/>
    </dgm:pt>
    <dgm:pt modelId="{F11EB26C-F2CD-466A-BE41-2EE2C9726A4D}" type="pres">
      <dgm:prSet presAssocID="{6CDE1D88-23C6-44F0-A5D5-ED52450561E5}" presName="tx1" presStyleLbl="revTx" presStyleIdx="7" presStyleCnt="8"/>
      <dgm:spPr/>
    </dgm:pt>
    <dgm:pt modelId="{8FABAFF8-D199-428C-8DF5-38F435B52FF9}" type="pres">
      <dgm:prSet presAssocID="{6CDE1D88-23C6-44F0-A5D5-ED52450561E5}" presName="vert1" presStyleCnt="0"/>
      <dgm:spPr/>
    </dgm:pt>
  </dgm:ptLst>
  <dgm:cxnLst>
    <dgm:cxn modelId="{37FAF700-D3D8-4619-9DC2-ACD15AA23FC0}" type="presOf" srcId="{66D41AB1-8E43-4C71-A2CE-96906879BF21}" destId="{37F662C6-B577-4988-8D6A-87BE41B7A47D}" srcOrd="0" destOrd="0" presId="urn:microsoft.com/office/officeart/2008/layout/LinedList"/>
    <dgm:cxn modelId="{3FACD70A-3151-43BC-AF49-9B8A711C74C1}" type="presOf" srcId="{E2BC1651-2220-4657-8A80-91692DC74D92}" destId="{3C2E5764-0627-4DA5-A5F1-9E5F0AFA82EF}" srcOrd="0" destOrd="0" presId="urn:microsoft.com/office/officeart/2008/layout/LinedList"/>
    <dgm:cxn modelId="{2D7ACE10-8CD0-4110-B5D7-888964FEF0DC}" type="presOf" srcId="{A69729BC-65FB-4E98-BC52-D04D50B0FD12}" destId="{720342D2-48DF-40D8-8FBF-6EA6B58BC230}" srcOrd="0" destOrd="0" presId="urn:microsoft.com/office/officeart/2008/layout/LinedList"/>
    <dgm:cxn modelId="{3BB4DB20-DC1E-44FE-96B7-3697DC9DFB5F}" srcId="{E9BE3601-4F16-4ABB-9EF2-EC7A047FC4D0}" destId="{6CDE1D88-23C6-44F0-A5D5-ED52450561E5}" srcOrd="7" destOrd="0" parTransId="{D3B3E4D8-6657-4E43-9025-3FBB27344CE5}" sibTransId="{D014B8CA-3751-47A3-A965-5E2217065FE7}"/>
    <dgm:cxn modelId="{A21CE820-1437-4E88-A67C-2DBCB8F5006D}" srcId="{E9BE3601-4F16-4ABB-9EF2-EC7A047FC4D0}" destId="{A69729BC-65FB-4E98-BC52-D04D50B0FD12}" srcOrd="2" destOrd="0" parTransId="{357D1D01-D9A7-427A-B667-F39279D855EF}" sibTransId="{825F1741-E9B1-462C-A2C8-29D7EEC10398}"/>
    <dgm:cxn modelId="{65E29860-3D15-424D-9651-735C374442B8}" srcId="{E9BE3601-4F16-4ABB-9EF2-EC7A047FC4D0}" destId="{E2BC1651-2220-4657-8A80-91692DC74D92}" srcOrd="3" destOrd="0" parTransId="{BCCD32DC-45E1-42FD-8E59-FB42A65EB56E}" sibTransId="{D8A32555-4399-4913-9163-73399B578734}"/>
    <dgm:cxn modelId="{EAAC7545-785D-4BFD-9944-64911E0B0033}" type="presOf" srcId="{FE5E1C85-36AD-40DB-A173-7D76E63702D7}" destId="{00491B76-D126-4D97-B4C9-7A3865361A13}" srcOrd="0" destOrd="0" presId="urn:microsoft.com/office/officeart/2008/layout/LinedList"/>
    <dgm:cxn modelId="{5B68D554-D466-42BC-A620-47447E7FB009}" type="presOf" srcId="{9E14A254-3C19-4D10-9220-E5E60BDEF978}" destId="{AA3943A0-4578-4D8C-B90A-29228AD2B8A7}" srcOrd="0" destOrd="0" presId="urn:microsoft.com/office/officeart/2008/layout/LinedList"/>
    <dgm:cxn modelId="{D888C881-A0BD-4161-BA6E-3C383BD36C6B}" type="presOf" srcId="{0CA41B4D-9B36-4D41-B178-E0771762C572}" destId="{B67E6539-6D64-4724-A94A-A47B5F78D909}" srcOrd="0" destOrd="0" presId="urn:microsoft.com/office/officeart/2008/layout/LinedList"/>
    <dgm:cxn modelId="{5D49EB83-EADB-4070-9C75-4B3B1D633844}" srcId="{E9BE3601-4F16-4ABB-9EF2-EC7A047FC4D0}" destId="{66D41AB1-8E43-4C71-A2CE-96906879BF21}" srcOrd="4" destOrd="0" parTransId="{E5B27255-0887-4FA0-89C4-082E32F7AA28}" sibTransId="{79C95707-BFA8-46EF-AA9F-75617E28E805}"/>
    <dgm:cxn modelId="{50241594-11D7-4057-BE97-651C7C2465B2}" type="presOf" srcId="{D37B6811-8ED7-4879-B535-BEE104A06512}" destId="{EF3E05A3-08BC-43FB-AE4E-6F95A3B19BDB}" srcOrd="0" destOrd="0" presId="urn:microsoft.com/office/officeart/2008/layout/LinedList"/>
    <dgm:cxn modelId="{3EA7D2BF-9C37-4204-913A-22CC97F6E846}" type="presOf" srcId="{E9BE3601-4F16-4ABB-9EF2-EC7A047FC4D0}" destId="{B234F587-E631-4023-B617-64CA69049681}" srcOrd="0" destOrd="0" presId="urn:microsoft.com/office/officeart/2008/layout/LinedList"/>
    <dgm:cxn modelId="{184405C6-8D91-424D-904C-D22E7ACF9CDF}" srcId="{E9BE3601-4F16-4ABB-9EF2-EC7A047FC4D0}" destId="{0CA41B4D-9B36-4D41-B178-E0771762C572}" srcOrd="1" destOrd="0" parTransId="{93715DB6-0FDA-4763-AFD8-CD02BD82C322}" sibTransId="{87A29863-D644-42FF-A15D-4DF1895E2948}"/>
    <dgm:cxn modelId="{768B06D8-643D-4D23-A6DB-CFE90010DE52}" srcId="{E9BE3601-4F16-4ABB-9EF2-EC7A047FC4D0}" destId="{FE5E1C85-36AD-40DB-A173-7D76E63702D7}" srcOrd="5" destOrd="0" parTransId="{935EE88B-EAE1-46FF-B823-811618A78ED2}" sibTransId="{74E064F1-1903-4282-B944-E827C49E43FD}"/>
    <dgm:cxn modelId="{95535BDE-9C57-45CA-93DF-FA5EDC5AED25}" srcId="{E9BE3601-4F16-4ABB-9EF2-EC7A047FC4D0}" destId="{9E14A254-3C19-4D10-9220-E5E60BDEF978}" srcOrd="6" destOrd="0" parTransId="{8D8F9EB4-3BB5-4951-98C1-E4BCE86FD6BC}" sibTransId="{7385DF3A-A297-44ED-9112-DC4670FB99D9}"/>
    <dgm:cxn modelId="{7036D4EB-1A3B-442F-AB4B-C96E9912305E}" srcId="{E9BE3601-4F16-4ABB-9EF2-EC7A047FC4D0}" destId="{D37B6811-8ED7-4879-B535-BEE104A06512}" srcOrd="0" destOrd="0" parTransId="{9F64D975-C38D-49C4-9FD0-727B4730BBE6}" sibTransId="{E184065C-DF2A-4A3A-ADC4-E0ADDBFF81CA}"/>
    <dgm:cxn modelId="{C29015EE-DCCE-4F1B-A6B3-516A15A9A66B}" type="presOf" srcId="{6CDE1D88-23C6-44F0-A5D5-ED52450561E5}" destId="{F11EB26C-F2CD-466A-BE41-2EE2C9726A4D}" srcOrd="0" destOrd="0" presId="urn:microsoft.com/office/officeart/2008/layout/LinedList"/>
    <dgm:cxn modelId="{21BBF34E-AA49-4576-B199-3BEEEF6EB3E1}" type="presParOf" srcId="{B234F587-E631-4023-B617-64CA69049681}" destId="{54C81BB3-61F9-43F7-A7DE-42C3EEBCF4D5}" srcOrd="0" destOrd="0" presId="urn:microsoft.com/office/officeart/2008/layout/LinedList"/>
    <dgm:cxn modelId="{055B2468-95E0-407A-8AB1-A37C180F0E68}" type="presParOf" srcId="{B234F587-E631-4023-B617-64CA69049681}" destId="{0AA8FFE8-27C2-41F6-9DB7-ECEB7375A018}" srcOrd="1" destOrd="0" presId="urn:microsoft.com/office/officeart/2008/layout/LinedList"/>
    <dgm:cxn modelId="{5B0873BB-3DC4-455F-B049-E991514D1001}" type="presParOf" srcId="{0AA8FFE8-27C2-41F6-9DB7-ECEB7375A018}" destId="{EF3E05A3-08BC-43FB-AE4E-6F95A3B19BDB}" srcOrd="0" destOrd="0" presId="urn:microsoft.com/office/officeart/2008/layout/LinedList"/>
    <dgm:cxn modelId="{B2ED5C34-E87B-46B6-BB0E-086DDECB61CD}" type="presParOf" srcId="{0AA8FFE8-27C2-41F6-9DB7-ECEB7375A018}" destId="{5104176F-6616-4762-874C-F55100BF3520}" srcOrd="1" destOrd="0" presId="urn:microsoft.com/office/officeart/2008/layout/LinedList"/>
    <dgm:cxn modelId="{3019FEF9-3AB3-4DF4-9660-3376DE291D59}" type="presParOf" srcId="{B234F587-E631-4023-B617-64CA69049681}" destId="{E307C239-6440-4B59-BE0E-62C637080122}" srcOrd="2" destOrd="0" presId="urn:microsoft.com/office/officeart/2008/layout/LinedList"/>
    <dgm:cxn modelId="{B8D1E989-12EC-4222-9098-E6B1F252E271}" type="presParOf" srcId="{B234F587-E631-4023-B617-64CA69049681}" destId="{F210E023-B42D-4E0F-A977-10EF21FCDE2D}" srcOrd="3" destOrd="0" presId="urn:microsoft.com/office/officeart/2008/layout/LinedList"/>
    <dgm:cxn modelId="{D191ED89-1A26-46EC-B25B-3C3F456DC971}" type="presParOf" srcId="{F210E023-B42D-4E0F-A977-10EF21FCDE2D}" destId="{B67E6539-6D64-4724-A94A-A47B5F78D909}" srcOrd="0" destOrd="0" presId="urn:microsoft.com/office/officeart/2008/layout/LinedList"/>
    <dgm:cxn modelId="{458B9DBC-FF7C-4054-A002-A8D212B67B05}" type="presParOf" srcId="{F210E023-B42D-4E0F-A977-10EF21FCDE2D}" destId="{863C7B6B-A00C-4862-8CBB-56A14C590698}" srcOrd="1" destOrd="0" presId="urn:microsoft.com/office/officeart/2008/layout/LinedList"/>
    <dgm:cxn modelId="{E9305BE5-2901-4838-A011-2368D891EDA6}" type="presParOf" srcId="{B234F587-E631-4023-B617-64CA69049681}" destId="{6C0CD043-B4B7-4BCA-943D-AF47911692DF}" srcOrd="4" destOrd="0" presId="urn:microsoft.com/office/officeart/2008/layout/LinedList"/>
    <dgm:cxn modelId="{A6DA093F-FC04-4D82-8411-C704CC80A25E}" type="presParOf" srcId="{B234F587-E631-4023-B617-64CA69049681}" destId="{5E7FFD5C-3A62-41E3-8F5A-743F3607B83B}" srcOrd="5" destOrd="0" presId="urn:microsoft.com/office/officeart/2008/layout/LinedList"/>
    <dgm:cxn modelId="{B6972A1B-7B6E-46A2-90FD-E2D8066408F4}" type="presParOf" srcId="{5E7FFD5C-3A62-41E3-8F5A-743F3607B83B}" destId="{720342D2-48DF-40D8-8FBF-6EA6B58BC230}" srcOrd="0" destOrd="0" presId="urn:microsoft.com/office/officeart/2008/layout/LinedList"/>
    <dgm:cxn modelId="{FA5E96A7-12D6-428C-83AE-4EA64E5BECC0}" type="presParOf" srcId="{5E7FFD5C-3A62-41E3-8F5A-743F3607B83B}" destId="{97642FF1-1ADE-469E-AD71-A1B19D926638}" srcOrd="1" destOrd="0" presId="urn:microsoft.com/office/officeart/2008/layout/LinedList"/>
    <dgm:cxn modelId="{65614430-D9A7-4036-BCBF-DC9530FDAAE5}" type="presParOf" srcId="{B234F587-E631-4023-B617-64CA69049681}" destId="{33042A86-5401-4A41-AC25-6DFD89B5918F}" srcOrd="6" destOrd="0" presId="urn:microsoft.com/office/officeart/2008/layout/LinedList"/>
    <dgm:cxn modelId="{D8FDFBC6-2262-4E22-87CE-42471B03A198}" type="presParOf" srcId="{B234F587-E631-4023-B617-64CA69049681}" destId="{EFDB889D-E6E9-4BF5-8AD1-D8A762A9DB77}" srcOrd="7" destOrd="0" presId="urn:microsoft.com/office/officeart/2008/layout/LinedList"/>
    <dgm:cxn modelId="{FC8D2B72-EDDC-426B-BC6C-2678DF1333C8}" type="presParOf" srcId="{EFDB889D-E6E9-4BF5-8AD1-D8A762A9DB77}" destId="{3C2E5764-0627-4DA5-A5F1-9E5F0AFA82EF}" srcOrd="0" destOrd="0" presId="urn:microsoft.com/office/officeart/2008/layout/LinedList"/>
    <dgm:cxn modelId="{870D2549-8F1B-4E44-8A93-8DC5C30B10F7}" type="presParOf" srcId="{EFDB889D-E6E9-4BF5-8AD1-D8A762A9DB77}" destId="{AAE39F09-43A4-422E-B98C-6E26BC3BD0DF}" srcOrd="1" destOrd="0" presId="urn:microsoft.com/office/officeart/2008/layout/LinedList"/>
    <dgm:cxn modelId="{E359FA60-FC3F-48A2-BDDD-3E55DEE9D812}" type="presParOf" srcId="{B234F587-E631-4023-B617-64CA69049681}" destId="{D2B3BA18-1BDA-475D-85E9-D9AF2715DE33}" srcOrd="8" destOrd="0" presId="urn:microsoft.com/office/officeart/2008/layout/LinedList"/>
    <dgm:cxn modelId="{9B3AB7D5-2FBD-4ED1-AA84-1C3689747A89}" type="presParOf" srcId="{B234F587-E631-4023-B617-64CA69049681}" destId="{8784E3E0-9804-4A55-BF38-B7F127A9118B}" srcOrd="9" destOrd="0" presId="urn:microsoft.com/office/officeart/2008/layout/LinedList"/>
    <dgm:cxn modelId="{D99B1893-FD2C-45C3-9C81-D72038F19355}" type="presParOf" srcId="{8784E3E0-9804-4A55-BF38-B7F127A9118B}" destId="{37F662C6-B577-4988-8D6A-87BE41B7A47D}" srcOrd="0" destOrd="0" presId="urn:microsoft.com/office/officeart/2008/layout/LinedList"/>
    <dgm:cxn modelId="{37090091-0729-4256-9D56-A4C83E1522AA}" type="presParOf" srcId="{8784E3E0-9804-4A55-BF38-B7F127A9118B}" destId="{A4F1D76A-8C2D-4304-B5C4-8F53206A810D}" srcOrd="1" destOrd="0" presId="urn:microsoft.com/office/officeart/2008/layout/LinedList"/>
    <dgm:cxn modelId="{823A201F-95E1-4108-A7EF-3E84FA67ED0F}" type="presParOf" srcId="{B234F587-E631-4023-B617-64CA69049681}" destId="{FFC3D1FC-C4EB-4F55-A8D4-B4B4057F13FC}" srcOrd="10" destOrd="0" presId="urn:microsoft.com/office/officeart/2008/layout/LinedList"/>
    <dgm:cxn modelId="{6126D6C2-0CBB-42B6-82C5-D09F764548D4}" type="presParOf" srcId="{B234F587-E631-4023-B617-64CA69049681}" destId="{E6E0C7B3-3AD3-4AA2-A6E9-2BE99AC589C6}" srcOrd="11" destOrd="0" presId="urn:microsoft.com/office/officeart/2008/layout/LinedList"/>
    <dgm:cxn modelId="{56D0DAF8-5724-445C-8D71-294FE9F959D6}" type="presParOf" srcId="{E6E0C7B3-3AD3-4AA2-A6E9-2BE99AC589C6}" destId="{00491B76-D126-4D97-B4C9-7A3865361A13}" srcOrd="0" destOrd="0" presId="urn:microsoft.com/office/officeart/2008/layout/LinedList"/>
    <dgm:cxn modelId="{D7961DB6-1247-486E-B6C6-9E45668F5F57}" type="presParOf" srcId="{E6E0C7B3-3AD3-4AA2-A6E9-2BE99AC589C6}" destId="{0234D49D-3BFE-4A28-8422-0CF10DCE11D1}" srcOrd="1" destOrd="0" presId="urn:microsoft.com/office/officeart/2008/layout/LinedList"/>
    <dgm:cxn modelId="{64BB9862-5C31-46B5-B02C-9BB14753200D}" type="presParOf" srcId="{B234F587-E631-4023-B617-64CA69049681}" destId="{BA4F1CC7-CBA1-411C-9837-D3F14662C6C8}" srcOrd="12" destOrd="0" presId="urn:microsoft.com/office/officeart/2008/layout/LinedList"/>
    <dgm:cxn modelId="{8E5D5C25-218A-47CC-BA33-A45F420FED0F}" type="presParOf" srcId="{B234F587-E631-4023-B617-64CA69049681}" destId="{E3BD07F8-626A-4291-86D0-9B126A4EC97D}" srcOrd="13" destOrd="0" presId="urn:microsoft.com/office/officeart/2008/layout/LinedList"/>
    <dgm:cxn modelId="{F08C5C0B-B96C-4231-AF59-3F50982DF458}" type="presParOf" srcId="{E3BD07F8-626A-4291-86D0-9B126A4EC97D}" destId="{AA3943A0-4578-4D8C-B90A-29228AD2B8A7}" srcOrd="0" destOrd="0" presId="urn:microsoft.com/office/officeart/2008/layout/LinedList"/>
    <dgm:cxn modelId="{FB846F87-EAE9-4A48-AF82-80AA0E556494}" type="presParOf" srcId="{E3BD07F8-626A-4291-86D0-9B126A4EC97D}" destId="{B097C14A-391B-4B07-AC42-EDFC07CE6678}" srcOrd="1" destOrd="0" presId="urn:microsoft.com/office/officeart/2008/layout/LinedList"/>
    <dgm:cxn modelId="{73E8C19A-CAF9-4658-8332-7C8D4B1372CF}" type="presParOf" srcId="{B234F587-E631-4023-B617-64CA69049681}" destId="{82383EC4-AB4F-43F5-B1CF-3AB2A97859DC}" srcOrd="14" destOrd="0" presId="urn:microsoft.com/office/officeart/2008/layout/LinedList"/>
    <dgm:cxn modelId="{E0277250-8308-4F55-9372-6B333C4043C5}" type="presParOf" srcId="{B234F587-E631-4023-B617-64CA69049681}" destId="{4D72450F-ACBA-4360-9D62-6F8C8859C58E}" srcOrd="15" destOrd="0" presId="urn:microsoft.com/office/officeart/2008/layout/LinedList"/>
    <dgm:cxn modelId="{E00BDED8-749D-438C-BBD7-C55D4A0A6C43}" type="presParOf" srcId="{4D72450F-ACBA-4360-9D62-6F8C8859C58E}" destId="{F11EB26C-F2CD-466A-BE41-2EE2C9726A4D}" srcOrd="0" destOrd="0" presId="urn:microsoft.com/office/officeart/2008/layout/LinedList"/>
    <dgm:cxn modelId="{667C9A89-1A34-4063-9198-42E3CAB0FDA6}" type="presParOf" srcId="{4D72450F-ACBA-4360-9D62-6F8C8859C58E}" destId="{8FABAFF8-D199-428C-8DF5-38F435B52F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974DD-086B-485B-A1CB-E1FBBB15FD0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56954E9-32E0-4872-B262-9C9A8573C44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9863E59-808D-4B17-A15A-13FACACDB2FA}" type="parTrans" cxnId="{59783F71-83EE-4826-B476-3428534AC1DB}">
      <dgm:prSet/>
      <dgm:spPr/>
      <dgm:t>
        <a:bodyPr/>
        <a:lstStyle/>
        <a:p>
          <a:endParaRPr lang="en-US"/>
        </a:p>
      </dgm:t>
    </dgm:pt>
    <dgm:pt modelId="{600816DA-8C45-4DE0-99C8-610828A6C49B}" type="sibTrans" cxnId="{59783F71-83EE-4826-B476-3428534AC1DB}">
      <dgm:prSet/>
      <dgm:spPr/>
      <dgm:t>
        <a:bodyPr/>
        <a:lstStyle/>
        <a:p>
          <a:endParaRPr lang="en-US"/>
        </a:p>
      </dgm:t>
    </dgm:pt>
    <dgm:pt modelId="{C6BAA163-C8A0-43B1-BB4C-62C3AA1F9B0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поля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901991D-5F66-455C-BAEC-981D6B237FA4}" type="parTrans" cxnId="{B23907B7-C9A7-4C7F-8F5A-FE4B3622D3A8}">
      <dgm:prSet/>
      <dgm:spPr/>
      <dgm:t>
        <a:bodyPr/>
        <a:lstStyle/>
        <a:p>
          <a:endParaRPr lang="en-US"/>
        </a:p>
      </dgm:t>
    </dgm:pt>
    <dgm:pt modelId="{E675D4CC-A472-43BB-8F80-F3AE6181934D}" type="sibTrans" cxnId="{B23907B7-C9A7-4C7F-8F5A-FE4B3622D3A8}">
      <dgm:prSet/>
      <dgm:spPr/>
      <dgm:t>
        <a:bodyPr/>
        <a:lstStyle/>
        <a:p>
          <a:endParaRPr lang="en-US"/>
        </a:p>
      </dgm:t>
    </dgm:pt>
    <dgm:pt modelId="{D17B4C60-B854-4573-8F50-AEDE3AC5883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Изменение поля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7A5D77B-7918-48E0-B0B9-1B2A9A01EC4C}" type="parTrans" cxnId="{834C322E-F483-41CC-893E-10308E7A0B59}">
      <dgm:prSet/>
      <dgm:spPr/>
      <dgm:t>
        <a:bodyPr/>
        <a:lstStyle/>
        <a:p>
          <a:endParaRPr lang="en-US"/>
        </a:p>
      </dgm:t>
    </dgm:pt>
    <dgm:pt modelId="{ADEBC507-CE15-4488-9364-4C6F4C5F5A30}" type="sibTrans" cxnId="{834C322E-F483-41CC-893E-10308E7A0B59}">
      <dgm:prSet/>
      <dgm:spPr/>
      <dgm:t>
        <a:bodyPr/>
        <a:lstStyle/>
        <a:p>
          <a:endParaRPr lang="en-US"/>
        </a:p>
      </dgm:t>
    </dgm:pt>
    <dgm:pt modelId="{05BE7C5F-BB29-4065-AD3B-C5CA10F52EC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Удаление поля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0D54904-F7A6-4ED5-9F16-FEADD07B57CA}" type="parTrans" cxnId="{AD86F9F1-A674-4F6C-9375-FD3787BCEBB1}">
      <dgm:prSet/>
      <dgm:spPr/>
      <dgm:t>
        <a:bodyPr/>
        <a:lstStyle/>
        <a:p>
          <a:endParaRPr lang="en-US"/>
        </a:p>
      </dgm:t>
    </dgm:pt>
    <dgm:pt modelId="{3C402F93-AB25-4316-A65A-127EE08D1828}" type="sibTrans" cxnId="{AD86F9F1-A674-4F6C-9375-FD3787BCEBB1}">
      <dgm:prSet/>
      <dgm:spPr/>
      <dgm:t>
        <a:bodyPr/>
        <a:lstStyle/>
        <a:p>
          <a:endParaRPr lang="en-US"/>
        </a:p>
      </dgm:t>
    </dgm:pt>
    <dgm:pt modelId="{82231FD1-3483-48F4-9FC7-6451364E4869}" type="pres">
      <dgm:prSet presAssocID="{6E2974DD-086B-485B-A1CB-E1FBBB15FD00}" presName="vert0" presStyleCnt="0">
        <dgm:presLayoutVars>
          <dgm:dir/>
          <dgm:animOne val="branch"/>
          <dgm:animLvl val="lvl"/>
        </dgm:presLayoutVars>
      </dgm:prSet>
      <dgm:spPr/>
    </dgm:pt>
    <dgm:pt modelId="{2F167383-A2A2-45E7-882A-70A42734E6B0}" type="pres">
      <dgm:prSet presAssocID="{056954E9-32E0-4872-B262-9C9A8573C442}" presName="thickLine" presStyleLbl="alignNode1" presStyleIdx="0" presStyleCnt="4"/>
      <dgm:spPr/>
    </dgm:pt>
    <dgm:pt modelId="{48E219DF-34D1-4698-B0A2-9426C72692BD}" type="pres">
      <dgm:prSet presAssocID="{056954E9-32E0-4872-B262-9C9A8573C442}" presName="horz1" presStyleCnt="0"/>
      <dgm:spPr/>
    </dgm:pt>
    <dgm:pt modelId="{2C824599-8391-471E-A850-199CD451D70B}" type="pres">
      <dgm:prSet presAssocID="{056954E9-32E0-4872-B262-9C9A8573C442}" presName="tx1" presStyleLbl="revTx" presStyleIdx="0" presStyleCnt="4"/>
      <dgm:spPr/>
    </dgm:pt>
    <dgm:pt modelId="{93A508BD-3625-4FBF-8056-47940278B978}" type="pres">
      <dgm:prSet presAssocID="{056954E9-32E0-4872-B262-9C9A8573C442}" presName="vert1" presStyleCnt="0"/>
      <dgm:spPr/>
    </dgm:pt>
    <dgm:pt modelId="{40E6064E-D02C-4526-A4DB-6C92F062F9F8}" type="pres">
      <dgm:prSet presAssocID="{C6BAA163-C8A0-43B1-BB4C-62C3AA1F9B0F}" presName="thickLine" presStyleLbl="alignNode1" presStyleIdx="1" presStyleCnt="4"/>
      <dgm:spPr/>
    </dgm:pt>
    <dgm:pt modelId="{3CC57C2D-BDCF-4845-B4DD-B49743C55349}" type="pres">
      <dgm:prSet presAssocID="{C6BAA163-C8A0-43B1-BB4C-62C3AA1F9B0F}" presName="horz1" presStyleCnt="0"/>
      <dgm:spPr/>
    </dgm:pt>
    <dgm:pt modelId="{B9055761-9124-48D2-BB73-8AA66F83C084}" type="pres">
      <dgm:prSet presAssocID="{C6BAA163-C8A0-43B1-BB4C-62C3AA1F9B0F}" presName="tx1" presStyleLbl="revTx" presStyleIdx="1" presStyleCnt="4"/>
      <dgm:spPr/>
    </dgm:pt>
    <dgm:pt modelId="{4D2E5B36-0AB1-4BF5-A90E-2435F955850C}" type="pres">
      <dgm:prSet presAssocID="{C6BAA163-C8A0-43B1-BB4C-62C3AA1F9B0F}" presName="vert1" presStyleCnt="0"/>
      <dgm:spPr/>
    </dgm:pt>
    <dgm:pt modelId="{0242F1C0-36E1-4B74-A8FF-81E72F54D8B1}" type="pres">
      <dgm:prSet presAssocID="{D17B4C60-B854-4573-8F50-AEDE3AC58839}" presName="thickLine" presStyleLbl="alignNode1" presStyleIdx="2" presStyleCnt="4"/>
      <dgm:spPr/>
    </dgm:pt>
    <dgm:pt modelId="{70070C96-8281-46FA-BB98-645C83DA2BF7}" type="pres">
      <dgm:prSet presAssocID="{D17B4C60-B854-4573-8F50-AEDE3AC58839}" presName="horz1" presStyleCnt="0"/>
      <dgm:spPr/>
    </dgm:pt>
    <dgm:pt modelId="{D21DEA08-C862-4E67-ABCA-861A593080BF}" type="pres">
      <dgm:prSet presAssocID="{D17B4C60-B854-4573-8F50-AEDE3AC58839}" presName="tx1" presStyleLbl="revTx" presStyleIdx="2" presStyleCnt="4"/>
      <dgm:spPr/>
    </dgm:pt>
    <dgm:pt modelId="{54F6D618-AD7F-4BE7-926D-0378A253C231}" type="pres">
      <dgm:prSet presAssocID="{D17B4C60-B854-4573-8F50-AEDE3AC58839}" presName="vert1" presStyleCnt="0"/>
      <dgm:spPr/>
    </dgm:pt>
    <dgm:pt modelId="{7AFE6DCD-39D0-4377-BBA2-D3193AEFF434}" type="pres">
      <dgm:prSet presAssocID="{05BE7C5F-BB29-4065-AD3B-C5CA10F52EC5}" presName="thickLine" presStyleLbl="alignNode1" presStyleIdx="3" presStyleCnt="4"/>
      <dgm:spPr/>
    </dgm:pt>
    <dgm:pt modelId="{7373C73A-E65B-4557-A4F9-6EDF47A70167}" type="pres">
      <dgm:prSet presAssocID="{05BE7C5F-BB29-4065-AD3B-C5CA10F52EC5}" presName="horz1" presStyleCnt="0"/>
      <dgm:spPr/>
    </dgm:pt>
    <dgm:pt modelId="{A75101FE-07AF-4F95-AFF8-1BBBFED39EC7}" type="pres">
      <dgm:prSet presAssocID="{05BE7C5F-BB29-4065-AD3B-C5CA10F52EC5}" presName="tx1" presStyleLbl="revTx" presStyleIdx="3" presStyleCnt="4"/>
      <dgm:spPr/>
    </dgm:pt>
    <dgm:pt modelId="{0AD7F826-A5C4-4A50-85C6-E9DB361CCBC0}" type="pres">
      <dgm:prSet presAssocID="{05BE7C5F-BB29-4065-AD3B-C5CA10F52EC5}" presName="vert1" presStyleCnt="0"/>
      <dgm:spPr/>
    </dgm:pt>
  </dgm:ptLst>
  <dgm:cxnLst>
    <dgm:cxn modelId="{834C322E-F483-41CC-893E-10308E7A0B59}" srcId="{6E2974DD-086B-485B-A1CB-E1FBBB15FD00}" destId="{D17B4C60-B854-4573-8F50-AEDE3AC58839}" srcOrd="2" destOrd="0" parTransId="{C7A5D77B-7918-48E0-B0B9-1B2A9A01EC4C}" sibTransId="{ADEBC507-CE15-4488-9364-4C6F4C5F5A30}"/>
    <dgm:cxn modelId="{AE5FCF50-7D2D-4EE8-8D1B-E470A80F8343}" type="presOf" srcId="{056954E9-32E0-4872-B262-9C9A8573C442}" destId="{2C824599-8391-471E-A850-199CD451D70B}" srcOrd="0" destOrd="0" presId="urn:microsoft.com/office/officeart/2008/layout/LinedList"/>
    <dgm:cxn modelId="{59783F71-83EE-4826-B476-3428534AC1DB}" srcId="{6E2974DD-086B-485B-A1CB-E1FBBB15FD00}" destId="{056954E9-32E0-4872-B262-9C9A8573C442}" srcOrd="0" destOrd="0" parTransId="{69863E59-808D-4B17-A15A-13FACACDB2FA}" sibTransId="{600816DA-8C45-4DE0-99C8-610828A6C49B}"/>
    <dgm:cxn modelId="{724D1492-B9AE-420B-B298-D05B39BBD9D9}" type="presOf" srcId="{D17B4C60-B854-4573-8F50-AEDE3AC58839}" destId="{D21DEA08-C862-4E67-ABCA-861A593080BF}" srcOrd="0" destOrd="0" presId="urn:microsoft.com/office/officeart/2008/layout/LinedList"/>
    <dgm:cxn modelId="{B23907B7-C9A7-4C7F-8F5A-FE4B3622D3A8}" srcId="{6E2974DD-086B-485B-A1CB-E1FBBB15FD00}" destId="{C6BAA163-C8A0-43B1-BB4C-62C3AA1F9B0F}" srcOrd="1" destOrd="0" parTransId="{4901991D-5F66-455C-BAEC-981D6B237FA4}" sibTransId="{E675D4CC-A472-43BB-8F80-F3AE6181934D}"/>
    <dgm:cxn modelId="{AD86F9F1-A674-4F6C-9375-FD3787BCEBB1}" srcId="{6E2974DD-086B-485B-A1CB-E1FBBB15FD00}" destId="{05BE7C5F-BB29-4065-AD3B-C5CA10F52EC5}" srcOrd="3" destOrd="0" parTransId="{A0D54904-F7A6-4ED5-9F16-FEADD07B57CA}" sibTransId="{3C402F93-AB25-4316-A65A-127EE08D1828}"/>
    <dgm:cxn modelId="{05EB12F2-144A-4011-946C-0605462D945E}" type="presOf" srcId="{05BE7C5F-BB29-4065-AD3B-C5CA10F52EC5}" destId="{A75101FE-07AF-4F95-AFF8-1BBBFED39EC7}" srcOrd="0" destOrd="0" presId="urn:microsoft.com/office/officeart/2008/layout/LinedList"/>
    <dgm:cxn modelId="{68BEC6F6-EA1E-48CA-8AC7-174367CEE1A9}" type="presOf" srcId="{C6BAA163-C8A0-43B1-BB4C-62C3AA1F9B0F}" destId="{B9055761-9124-48D2-BB73-8AA66F83C084}" srcOrd="0" destOrd="0" presId="urn:microsoft.com/office/officeart/2008/layout/LinedList"/>
    <dgm:cxn modelId="{E65945FE-ECD4-4693-A7D6-F95F8C36E361}" type="presOf" srcId="{6E2974DD-086B-485B-A1CB-E1FBBB15FD00}" destId="{82231FD1-3483-48F4-9FC7-6451364E4869}" srcOrd="0" destOrd="0" presId="urn:microsoft.com/office/officeart/2008/layout/LinedList"/>
    <dgm:cxn modelId="{621AC519-BDD4-43ED-BDA8-22068C923D99}" type="presParOf" srcId="{82231FD1-3483-48F4-9FC7-6451364E4869}" destId="{2F167383-A2A2-45E7-882A-70A42734E6B0}" srcOrd="0" destOrd="0" presId="urn:microsoft.com/office/officeart/2008/layout/LinedList"/>
    <dgm:cxn modelId="{24F51FAE-513B-4B5E-92F8-5E20D4BE9646}" type="presParOf" srcId="{82231FD1-3483-48F4-9FC7-6451364E4869}" destId="{48E219DF-34D1-4698-B0A2-9426C72692BD}" srcOrd="1" destOrd="0" presId="urn:microsoft.com/office/officeart/2008/layout/LinedList"/>
    <dgm:cxn modelId="{AA7AF319-A37F-4207-9B2D-2C06A68B72C8}" type="presParOf" srcId="{48E219DF-34D1-4698-B0A2-9426C72692BD}" destId="{2C824599-8391-471E-A850-199CD451D70B}" srcOrd="0" destOrd="0" presId="urn:microsoft.com/office/officeart/2008/layout/LinedList"/>
    <dgm:cxn modelId="{EACE1EA3-4565-41C8-87E6-C2CDBBE2F38A}" type="presParOf" srcId="{48E219DF-34D1-4698-B0A2-9426C72692BD}" destId="{93A508BD-3625-4FBF-8056-47940278B978}" srcOrd="1" destOrd="0" presId="urn:microsoft.com/office/officeart/2008/layout/LinedList"/>
    <dgm:cxn modelId="{C47A9565-CCA3-41E8-A0CC-18DE85D5B63D}" type="presParOf" srcId="{82231FD1-3483-48F4-9FC7-6451364E4869}" destId="{40E6064E-D02C-4526-A4DB-6C92F062F9F8}" srcOrd="2" destOrd="0" presId="urn:microsoft.com/office/officeart/2008/layout/LinedList"/>
    <dgm:cxn modelId="{BED68695-41A9-479C-B18F-9EE84C9608D0}" type="presParOf" srcId="{82231FD1-3483-48F4-9FC7-6451364E4869}" destId="{3CC57C2D-BDCF-4845-B4DD-B49743C55349}" srcOrd="3" destOrd="0" presId="urn:microsoft.com/office/officeart/2008/layout/LinedList"/>
    <dgm:cxn modelId="{6BDDC4C8-42D7-43C4-AAE2-546779A5687C}" type="presParOf" srcId="{3CC57C2D-BDCF-4845-B4DD-B49743C55349}" destId="{B9055761-9124-48D2-BB73-8AA66F83C084}" srcOrd="0" destOrd="0" presId="urn:microsoft.com/office/officeart/2008/layout/LinedList"/>
    <dgm:cxn modelId="{BCEF4BDD-E0B6-4412-A4BF-AA6EBFB671FA}" type="presParOf" srcId="{3CC57C2D-BDCF-4845-B4DD-B49743C55349}" destId="{4D2E5B36-0AB1-4BF5-A90E-2435F955850C}" srcOrd="1" destOrd="0" presId="urn:microsoft.com/office/officeart/2008/layout/LinedList"/>
    <dgm:cxn modelId="{3C2A17BF-2FB6-48DA-9068-0C5EEB6B6EA6}" type="presParOf" srcId="{82231FD1-3483-48F4-9FC7-6451364E4869}" destId="{0242F1C0-36E1-4B74-A8FF-81E72F54D8B1}" srcOrd="4" destOrd="0" presId="urn:microsoft.com/office/officeart/2008/layout/LinedList"/>
    <dgm:cxn modelId="{0108198F-96C2-4C93-954E-7A99E9AD2C65}" type="presParOf" srcId="{82231FD1-3483-48F4-9FC7-6451364E4869}" destId="{70070C96-8281-46FA-BB98-645C83DA2BF7}" srcOrd="5" destOrd="0" presId="urn:microsoft.com/office/officeart/2008/layout/LinedList"/>
    <dgm:cxn modelId="{8AFF7E13-E5E9-4AE0-9BCC-167EBD341D4C}" type="presParOf" srcId="{70070C96-8281-46FA-BB98-645C83DA2BF7}" destId="{D21DEA08-C862-4E67-ABCA-861A593080BF}" srcOrd="0" destOrd="0" presId="urn:microsoft.com/office/officeart/2008/layout/LinedList"/>
    <dgm:cxn modelId="{06E7B2DF-80D8-433D-805A-2DDF4AAE3303}" type="presParOf" srcId="{70070C96-8281-46FA-BB98-645C83DA2BF7}" destId="{54F6D618-AD7F-4BE7-926D-0378A253C231}" srcOrd="1" destOrd="0" presId="urn:microsoft.com/office/officeart/2008/layout/LinedList"/>
    <dgm:cxn modelId="{E4874A8B-B1E7-42AC-8DD0-9BFF11A48FDF}" type="presParOf" srcId="{82231FD1-3483-48F4-9FC7-6451364E4869}" destId="{7AFE6DCD-39D0-4377-BBA2-D3193AEFF434}" srcOrd="6" destOrd="0" presId="urn:microsoft.com/office/officeart/2008/layout/LinedList"/>
    <dgm:cxn modelId="{EA8483BA-7F7C-4E71-91FC-8316516B70CB}" type="presParOf" srcId="{82231FD1-3483-48F4-9FC7-6451364E4869}" destId="{7373C73A-E65B-4557-A4F9-6EDF47A70167}" srcOrd="7" destOrd="0" presId="urn:microsoft.com/office/officeart/2008/layout/LinedList"/>
    <dgm:cxn modelId="{20A584FD-EEEE-4E77-8949-5939D87D4EB8}" type="presParOf" srcId="{7373C73A-E65B-4557-A4F9-6EDF47A70167}" destId="{A75101FE-07AF-4F95-AFF8-1BBBFED39EC7}" srcOrd="0" destOrd="0" presId="urn:microsoft.com/office/officeart/2008/layout/LinedList"/>
    <dgm:cxn modelId="{4B9279F7-7234-4C82-8660-FD30772DB1E6}" type="presParOf" srcId="{7373C73A-E65B-4557-A4F9-6EDF47A70167}" destId="{0AD7F826-A5C4-4A50-85C6-E9DB361CCB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C2409-FD23-45C1-8D09-14823066DA0E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3A5C-5DB3-4F05-B7CB-BEA9ECDE346F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4AE0-6538-44FC-B348-404D1C6AD2E3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предоставляет слой для работы с данными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A0D959B6-F8C7-4157-B6AA-013D5A64A00C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DC3D-3170-4F99-A6B3-7E7D48ECD9D4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3FAC-6C66-4D9A-B365-AF35CBF8B8F8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определяет структуру базы данных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592A51B2-7CE9-4608-A43D-5AA76F5C8DCB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5948-A4AF-42C0-A9D8-067AFBAD386C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920AA-6414-46B2-9E08-1065D7DDE4ED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позволяет делать запросы в бд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81BB3-61F9-43F7-A7DE-42C3EEBCF4D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E05A3-08BC-43FB-AE4E-6F95A3B19BDB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max_length</a:t>
          </a:r>
          <a:endParaRPr lang="en-US" sz="30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0"/>
        <a:ext cx="6858000" cy="666750"/>
      </dsp:txXfrm>
    </dsp:sp>
    <dsp:sp modelId="{E307C239-6440-4B59-BE0E-62C637080122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6539-6D64-4724-A94A-A47B5F78D909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null</a:t>
          </a:r>
        </a:p>
      </dsp:txBody>
      <dsp:txXfrm>
        <a:off x="0" y="666750"/>
        <a:ext cx="6858000" cy="666750"/>
      </dsp:txXfrm>
    </dsp:sp>
    <dsp:sp modelId="{6C0CD043-B4B7-4BCA-943D-AF47911692DF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342D2-48DF-40D8-8FBF-6EA6B58BC230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blank</a:t>
          </a:r>
        </a:p>
      </dsp:txBody>
      <dsp:txXfrm>
        <a:off x="0" y="1333500"/>
        <a:ext cx="6858000" cy="666750"/>
      </dsp:txXfrm>
    </dsp:sp>
    <dsp:sp modelId="{33042A86-5401-4A41-AC25-6DFD89B5918F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E5764-0627-4DA5-A5F1-9E5F0AFA82EF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choices</a:t>
          </a:r>
        </a:p>
      </dsp:txBody>
      <dsp:txXfrm>
        <a:off x="0" y="2000250"/>
        <a:ext cx="6858000" cy="666750"/>
      </dsp:txXfrm>
    </dsp:sp>
    <dsp:sp modelId="{D2B3BA18-1BDA-475D-85E9-D9AF2715DE33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662C6-B577-4988-8D6A-87BE41B7A47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default</a:t>
          </a:r>
        </a:p>
      </dsp:txBody>
      <dsp:txXfrm>
        <a:off x="0" y="2667000"/>
        <a:ext cx="6858000" cy="666750"/>
      </dsp:txXfrm>
    </dsp:sp>
    <dsp:sp modelId="{FFC3D1FC-C4EB-4F55-A8D4-B4B4057F13FC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1B76-D126-4D97-B4C9-7A3865361A13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editable</a:t>
          </a:r>
        </a:p>
      </dsp:txBody>
      <dsp:txXfrm>
        <a:off x="0" y="3333749"/>
        <a:ext cx="6858000" cy="666750"/>
      </dsp:txXfrm>
    </dsp:sp>
    <dsp:sp modelId="{BA4F1CC7-CBA1-411C-9837-D3F14662C6C8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943A0-4578-4D8C-B90A-29228AD2B8A7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primary_key</a:t>
          </a:r>
          <a:endParaRPr lang="en-US" sz="30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4000499"/>
        <a:ext cx="6858000" cy="666750"/>
      </dsp:txXfrm>
    </dsp:sp>
    <dsp:sp modelId="{82383EC4-AB4F-43F5-B1CF-3AB2A97859DC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B26C-F2CD-466A-BE41-2EE2C9726A4D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unique</a:t>
          </a:r>
        </a:p>
      </dsp:txBody>
      <dsp:txXfrm>
        <a:off x="0" y="4667249"/>
        <a:ext cx="6858000" cy="666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67383-A2A2-45E7-882A-70A42734E6B0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24599-8391-471E-A850-199CD451D70B}">
      <dsp:nvSpPr>
        <dsp:cNvPr id="0" name=""/>
        <dsp:cNvSpPr/>
      </dsp:nvSpPr>
      <dsp:spPr>
        <a:xfrm>
          <a:off x="0" y="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Jura" pitchFamily="2" charset="0"/>
              <a:ea typeface="Jura" pitchFamily="2" charset="0"/>
            </a:rPr>
            <a:t>Создание таблицы</a:t>
          </a:r>
          <a:endParaRPr lang="en-US" sz="5600" kern="1200" dirty="0">
            <a:latin typeface="Jura" pitchFamily="2" charset="0"/>
            <a:ea typeface="Jura" pitchFamily="2" charset="0"/>
          </a:endParaRPr>
        </a:p>
      </dsp:txBody>
      <dsp:txXfrm>
        <a:off x="0" y="0"/>
        <a:ext cx="6858000" cy="1333500"/>
      </dsp:txXfrm>
    </dsp:sp>
    <dsp:sp modelId="{40E6064E-D02C-4526-A4DB-6C92F062F9F8}">
      <dsp:nvSpPr>
        <dsp:cNvPr id="0" name=""/>
        <dsp:cNvSpPr/>
      </dsp:nvSpPr>
      <dsp:spPr>
        <a:xfrm>
          <a:off x="0" y="13334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55761-9124-48D2-BB73-8AA66F83C084}">
      <dsp:nvSpPr>
        <dsp:cNvPr id="0" name=""/>
        <dsp:cNvSpPr/>
      </dsp:nvSpPr>
      <dsp:spPr>
        <a:xfrm>
          <a:off x="0" y="1333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Jura" pitchFamily="2" charset="0"/>
              <a:ea typeface="Jura" pitchFamily="2" charset="0"/>
            </a:rPr>
            <a:t>Создание поля</a:t>
          </a:r>
          <a:endParaRPr lang="en-US" sz="5600" kern="1200" dirty="0">
            <a:latin typeface="Jura" pitchFamily="2" charset="0"/>
            <a:ea typeface="Jura" pitchFamily="2" charset="0"/>
          </a:endParaRPr>
        </a:p>
      </dsp:txBody>
      <dsp:txXfrm>
        <a:off x="0" y="1333500"/>
        <a:ext cx="6858000" cy="1333500"/>
      </dsp:txXfrm>
    </dsp:sp>
    <dsp:sp modelId="{0242F1C0-36E1-4B74-A8FF-81E72F54D8B1}">
      <dsp:nvSpPr>
        <dsp:cNvPr id="0" name=""/>
        <dsp:cNvSpPr/>
      </dsp:nvSpPr>
      <dsp:spPr>
        <a:xfrm>
          <a:off x="0" y="26669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EA08-C862-4E67-ABCA-861A593080BF}">
      <dsp:nvSpPr>
        <dsp:cNvPr id="0" name=""/>
        <dsp:cNvSpPr/>
      </dsp:nvSpPr>
      <dsp:spPr>
        <a:xfrm>
          <a:off x="0" y="26670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Jura" pitchFamily="2" charset="0"/>
              <a:ea typeface="Jura" pitchFamily="2" charset="0"/>
            </a:rPr>
            <a:t>Изменение поля</a:t>
          </a:r>
          <a:endParaRPr lang="en-US" sz="5600" kern="1200" dirty="0">
            <a:latin typeface="Jura" pitchFamily="2" charset="0"/>
            <a:ea typeface="Jura" pitchFamily="2" charset="0"/>
          </a:endParaRPr>
        </a:p>
      </dsp:txBody>
      <dsp:txXfrm>
        <a:off x="0" y="2667000"/>
        <a:ext cx="6858000" cy="1333500"/>
      </dsp:txXfrm>
    </dsp:sp>
    <dsp:sp modelId="{7AFE6DCD-39D0-4377-BBA2-D3193AEFF434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101FE-07AF-4F95-AFF8-1BBBFED39EC7}">
      <dsp:nvSpPr>
        <dsp:cNvPr id="0" name=""/>
        <dsp:cNvSpPr/>
      </dsp:nvSpPr>
      <dsp:spPr>
        <a:xfrm>
          <a:off x="0" y="4000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Jura" pitchFamily="2" charset="0"/>
              <a:ea typeface="Jura" pitchFamily="2" charset="0"/>
            </a:rPr>
            <a:t>Удаление поля</a:t>
          </a:r>
          <a:endParaRPr lang="en-US" sz="5600" kern="1200" dirty="0">
            <a:latin typeface="Jura" pitchFamily="2" charset="0"/>
            <a:ea typeface="Jura" pitchFamily="2" charset="0"/>
          </a:endParaRPr>
        </a:p>
      </dsp:txBody>
      <dsp:txXfrm>
        <a:off x="0" y="4000500"/>
        <a:ext cx="6858000" cy="133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4692-7784-C4BD-0E05-5D13A6F0D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4AEDD-20B5-F377-8285-D3F9FED83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27DC5-D279-E682-B7F4-F8FAE2F5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6513-8C67-4B41-A36C-284C68978CC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00B07-A89D-12BA-4D26-D7CB6AB6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5CD9C-3B4D-5180-7C31-AB497D24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8147-23B5-4524-9087-77AA78BE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4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BBC6-1897-371F-AE4A-A9575E18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19BFF-D572-77DE-AC40-7A47244CD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8520D-ADC0-1C1E-710E-651E32AF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6513-8C67-4B41-A36C-284C68978CC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1B6BF-9813-4923-8618-0FFFC878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4CFC-EC38-B3B5-FF83-74671906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8147-23B5-4524-9087-77AA78BE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C1516-5481-932F-A3C7-88B346B32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57114-A374-9B72-B7CE-F283E20D6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0216-25E4-85D5-3B00-25935670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6513-8C67-4B41-A36C-284C68978CC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AE26B-AFC8-EE6C-4C39-C4812B1A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7AD56-5490-0F72-0151-8EDFC8B2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8147-23B5-4524-9087-77AA78BE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14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12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26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5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10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17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54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43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AD69-E076-EE54-F6DD-61244BB0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0CFE-61E8-1E62-ED9E-5DBAC058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4D973-58B6-59E7-E0B6-731040AA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6513-8C67-4B41-A36C-284C68978CC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C5C66-2468-BC3B-3C22-83870EBA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6131C-656A-F430-E11D-33DFD7DC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8147-23B5-4524-9087-77AA78BE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55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41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3C52-7395-807D-5824-09490B0D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EC926-6939-91A7-DE07-23D89F003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6C08-012C-D7AD-C69A-EB0686D7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6513-8C67-4B41-A36C-284C68978CC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068A-76DB-F1B8-0318-D3157428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F6B90-4F38-31A1-CC6C-0EA8A956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8147-23B5-4524-9087-77AA78BE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7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A356-2405-73D1-855F-B7FF12D3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C9144-F276-1939-DFCD-D7F64ECF4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6D1BD-C5DE-442F-FB5A-58495D35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DCC6C-39B9-E972-D5D8-250819D4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6513-8C67-4B41-A36C-284C68978CC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2D62B-BEF4-A6E1-DB5A-CDFBFD6F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3BBF2-F209-D641-550F-8F8905CB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8147-23B5-4524-9087-77AA78BE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1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FA2C-262D-2C72-7EB0-392D49B7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9558C-99CE-BE0C-A287-673FF967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ED6E5-93D0-F595-A153-6521DCB23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2EBA6-6D87-B685-81B3-3B38F236A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6F816-3366-BD9C-5633-7D02249DA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56EE6-A2AC-580E-103A-DE08A378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6513-8C67-4B41-A36C-284C68978CC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3BEBD-DFB7-7C49-CBD1-8BF52845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B6C62-3B38-1235-1083-9D998652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8147-23B5-4524-9087-77AA78BE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C225-EAF7-08B8-1667-9896014A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B993F-AE30-3A9D-5FD2-ADD52373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6513-8C67-4B41-A36C-284C68978CC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4FAD0-BCB6-FC50-A5AD-25898CBD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A8FDB-3BF2-BBEE-0E18-8F721C38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8147-23B5-4524-9087-77AA78BE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9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A4823-7608-D7C0-392B-CBF9E16C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6513-8C67-4B41-A36C-284C68978CC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03FF5-D5A0-60EF-1410-68A774F2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307AA-2DA8-AC5D-DA7F-7F26B559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8147-23B5-4524-9087-77AA78BE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0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6AF4-11B4-F281-8A88-74E12878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446D7-FE55-6AB7-5B80-501811725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AFEED-B493-2537-0F15-626474C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39031-2C28-AA1F-B8A5-D9EAA6AC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6513-8C67-4B41-A36C-284C68978CC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4D8A6-94C1-E382-8EEC-5D4411D0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59421-5E37-D31A-818F-3B491968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8147-23B5-4524-9087-77AA78BE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6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2DCC-4754-A7FB-AC8D-FF839AB5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10026-B010-DF78-23E7-B136B9CAA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630CC-3064-5DFD-6954-4F04A2B2F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6FFF9-3687-DDF1-4782-A133024E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6513-8C67-4B41-A36C-284C68978CC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2F0EF-C2B2-8117-A971-98BF6BB1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44B8E-9579-59AA-6715-987142D8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8147-23B5-4524-9087-77AA78BE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4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A664F-A457-B91D-5196-9030D714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B4F09-A3BA-BF16-F1D5-367950FC0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5792A-0865-BAF9-4111-42A52E7C3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86513-8C67-4B41-A36C-284C68978CC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695C-403D-B5CB-ACD5-2517F710A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7CC6-5DCE-2BCF-661C-EFD2972E2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F8147-23B5-4524-9087-77AA78BE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8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9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3D_B6999C5E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E710C1-A448-4920-AED3-C9A35842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Django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9ADB15-D453-45F3-B171-03717E45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класс, пронаследованный от django.db.models.Model, определяет поля базы через свои атрибуты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BDCFE7-A8DD-4C46-B1A5-E556BB560A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76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4800" dirty="0" err="1"/>
              <a:t>Блог</a:t>
            </a:r>
            <a:r>
              <a:rPr lang="en-US" sz="4800" dirty="0"/>
              <a:t>: </a:t>
            </a:r>
            <a:r>
              <a:rPr lang="en-US" sz="4800" dirty="0" err="1"/>
              <a:t>первоначальная</a:t>
            </a:r>
            <a:r>
              <a:rPr lang="en-US" sz="4800" dirty="0"/>
              <a:t> </a:t>
            </a:r>
            <a:r>
              <a:rPr lang="en-US" sz="4800" dirty="0" err="1"/>
              <a:t>миграция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2656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en-US" sz="5400" dirty="0" err="1"/>
              <a:t>интерфейс</a:t>
            </a:r>
            <a:r>
              <a:rPr lang="en-US" sz="5400" dirty="0"/>
              <a:t> </a:t>
            </a:r>
            <a:r>
              <a:rPr lang="en-US" sz="5400" dirty="0" err="1"/>
              <a:t>админа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6352035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 модели с полями </a:t>
            </a:r>
            <a:r>
              <a:rPr lang="en-US" sz="2800" dirty="0"/>
              <a:t>title, subtitle, content, image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#models.py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django.db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.Model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subtitle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=200)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content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.TextField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(blank=False)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image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.ImageField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upload_to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='uploads/')</a:t>
            </a:r>
          </a:p>
        </p:txBody>
      </p:sp>
    </p:spTree>
    <p:extLst>
      <p:ext uri="{BB962C8B-B14F-4D97-AF65-F5344CB8AC3E}">
        <p14:creationId xmlns:p14="http://schemas.microsoft.com/office/powerpoint/2010/main" val="351250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текст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D5EF2EC-CFDF-43CF-94FD-8E665F7BCD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37661" cy="30966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CharField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«Имя продукта»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TextField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«Смеркалось, жаркий день бледнел неуловимо...»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EmailField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smbd@smthng.com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3089931453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www.mysite.com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13695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09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числа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49C75D-BC79-4227-9BA3-B67EC37FEF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37661" cy="20066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IntegerField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-1,0,1,2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DecimalField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3.14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8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разное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A050959-C0A7-4022-838B-9AFAEDD098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37661" cy="2551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AutoField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1,2,3…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68933025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BooleanField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True, False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DateTimeField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datetime(1960, 1, 1, 8, 0, 0)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5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EBF6AB-EABE-447F-8A47-A7A45184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полей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9C3A9-F87D-4E05-A847-CDF0BF80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963A0C-09FE-4022-A74E-D99D6E9ED4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6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Блог: модель и поля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321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D3A9A0-76B2-4725-8394-CBA72184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Миграции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9F9534-6084-4230-BB10-57617DEC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генерируют скрипты для изменения структуры базы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823C97-888B-4296-841F-B51416B087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78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Первоначальная (</a:t>
            </a:r>
            <a:r>
              <a:rPr lang="en-US" sz="2800" dirty="0"/>
              <a:t>initial) </a:t>
            </a:r>
            <a:r>
              <a:rPr lang="ru-RU" sz="2800" dirty="0"/>
              <a:t>миграция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makemigrations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создаёт пронумерованные файлы миграции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#использует существующие поля модели и таблицы базы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#файлы находятся в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/migrations/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выводит все миграции для всех приложений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#отмечает выполненные миграции - [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X]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migrate &lt;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&lt;number&gt;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запускает все миграции, не выполненные на данный момент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#запускает конкретную миграцию для конкретного приложения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первая миграция для нового приложения Django, создаёт таблицы для моделей, определённых к этому времени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1402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Garamond</vt:lpstr>
      <vt:lpstr>JetBrains Mono</vt:lpstr>
      <vt:lpstr>Jura</vt:lpstr>
      <vt:lpstr>Office Theme</vt:lpstr>
      <vt:lpstr>SavonVTI</vt:lpstr>
      <vt:lpstr>Модель Django </vt:lpstr>
      <vt:lpstr>Пример модели с полями title, subtitle, content, image</vt:lpstr>
      <vt:lpstr>Типы полей: текст</vt:lpstr>
      <vt:lpstr>Типы полей: числа</vt:lpstr>
      <vt:lpstr>Типы полей: разное</vt:lpstr>
      <vt:lpstr>Параметры полей</vt:lpstr>
      <vt:lpstr>Блог: модель и поля</vt:lpstr>
      <vt:lpstr>Миграции </vt:lpstr>
      <vt:lpstr>Первоначальная (initial) миграция</vt:lpstr>
      <vt:lpstr>Блог: первоначальная миграция</vt:lpstr>
      <vt:lpstr>Блог: интерфейс админа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Django </dc:title>
  <dc:creator>Mikita Tsiarentsyeu</dc:creator>
  <cp:lastModifiedBy>Mikita Tsiarentsyeu</cp:lastModifiedBy>
  <cp:revision>1</cp:revision>
  <dcterms:created xsi:type="dcterms:W3CDTF">2022-10-09T08:53:42Z</dcterms:created>
  <dcterms:modified xsi:type="dcterms:W3CDTF">2022-10-09T08:54:23Z</dcterms:modified>
</cp:coreProperties>
</file>