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34" r:id="rId3"/>
    <p:sldId id="648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51" r:id="rId12"/>
    <p:sldId id="552" r:id="rId13"/>
    <p:sldId id="553" r:id="rId14"/>
    <p:sldId id="555" r:id="rId15"/>
    <p:sldId id="554" r:id="rId16"/>
    <p:sldId id="556" r:id="rId17"/>
    <p:sldId id="557" r:id="rId18"/>
    <p:sldId id="558" r:id="rId19"/>
    <p:sldId id="55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50" r:id="rId51"/>
    <p:sldId id="560" r:id="rId52"/>
    <p:sldId id="651" r:id="rId53"/>
    <p:sldId id="650" r:id="rId54"/>
    <p:sldId id="561" r:id="rId55"/>
    <p:sldId id="56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bases" id="{C76E9EA9-ECA7-4FEB-97CB-0C6B2DBD708D}">
          <p14:sldIdLst>
            <p14:sldId id="834"/>
            <p14:sldId id="648"/>
            <p14:sldId id="513"/>
            <p14:sldId id="514"/>
            <p14:sldId id="515"/>
            <p14:sldId id="516"/>
            <p14:sldId id="517"/>
            <p14:sldId id="518"/>
            <p14:sldId id="519"/>
            <p14:sldId id="551"/>
            <p14:sldId id="552"/>
            <p14:sldId id="553"/>
            <p14:sldId id="555"/>
            <p14:sldId id="554"/>
            <p14:sldId id="556"/>
            <p14:sldId id="557"/>
            <p14:sldId id="558"/>
            <p14:sldId id="55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60"/>
            <p14:sldId id="651"/>
            <p14:sldId id="650"/>
            <p14:sldId id="561"/>
            <p14:sldId id="562"/>
          </p14:sldIdLst>
        </p14:section>
        <p14:section name="Default Section" id="{B0B947C4-D343-495F-931A-16C11024B30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защита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SQL (Structured Query Language)</a:t>
          </a: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5E91D487-9E75-4C00-BE28-4DAFA7E45477}" type="pres">
      <dgm:prSet presAssocID="{51507E9A-C685-45D9-9DE9-B089AC6B2ECF}" presName="linear" presStyleCnt="0">
        <dgm:presLayoutVars>
          <dgm:animLvl val="lvl"/>
          <dgm:resizeHandles val="exact"/>
        </dgm:presLayoutVars>
      </dgm:prSet>
      <dgm:spPr/>
    </dgm:pt>
    <dgm:pt modelId="{96B3652E-EB6D-49F6-A709-4B4390BDC516}" type="pres">
      <dgm:prSet presAssocID="{A1CEA047-4490-4351-A294-1A9C0158A58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802033-FC5E-4A58-9499-5D72CAC0DA4E}" type="pres">
      <dgm:prSet presAssocID="{CCDD9F3D-FC37-45D4-9677-8BC017C6F11D}" presName="spacer" presStyleCnt="0"/>
      <dgm:spPr/>
    </dgm:pt>
    <dgm:pt modelId="{45D9638F-4D8A-4914-98FE-E49CE4A544C5}" type="pres">
      <dgm:prSet presAssocID="{8D289253-7055-465B-88A1-99572568F5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DB2911-E848-48C8-BDC9-92305D608628}" type="pres">
      <dgm:prSet presAssocID="{83554A49-CCB7-428E-AEBB-F11EC787519A}" presName="spacer" presStyleCnt="0"/>
      <dgm:spPr/>
    </dgm:pt>
    <dgm:pt modelId="{9310719F-4988-43FD-BF0C-661E10BB3AC9}" type="pres">
      <dgm:prSet presAssocID="{216FC891-15D3-4033-8C08-6A9C4090E2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A2EAC8-97A3-4FBB-BA8F-8D11C53B369B}" type="pres">
      <dgm:prSet presAssocID="{A2780D25-73EF-42E0-A620-D858E4F9C24F}" presName="spacer" presStyleCnt="0"/>
      <dgm:spPr/>
    </dgm:pt>
    <dgm:pt modelId="{85518459-8231-4D9B-B126-AE2BA489E003}" type="pres">
      <dgm:prSet presAssocID="{ACBD2B6D-2308-4040-8701-1A437010B6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EC991E-E3FB-4B33-9461-FE0576FBB678}" type="pres">
      <dgm:prSet presAssocID="{7EF0AE2D-C4EC-45C2-A96E-2065C1B66D0E}" presName="spacer" presStyleCnt="0"/>
      <dgm:spPr/>
    </dgm:pt>
    <dgm:pt modelId="{01161A7B-073D-4560-9F39-1B7FD840EF55}" type="pres">
      <dgm:prSet presAssocID="{7B6E7A32-44B3-414A-BEB2-406160F9D6A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B9915A1D-7451-4D15-99E5-74A5AF921AF3}" type="presOf" srcId="{ACBD2B6D-2308-4040-8701-1A437010B6E7}" destId="{85518459-8231-4D9B-B126-AE2BA489E003}" srcOrd="0" destOrd="0" presId="urn:microsoft.com/office/officeart/2005/8/layout/vList2"/>
    <dgm:cxn modelId="{F7CE562F-8975-4981-B686-99B590B61585}" type="presOf" srcId="{A1CEA047-4490-4351-A294-1A9C0158A58B}" destId="{96B3652E-EB6D-49F6-A709-4B4390BDC516}" srcOrd="0" destOrd="0" presId="urn:microsoft.com/office/officeart/2005/8/layout/vList2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23FDDB6B-8918-4D8B-904B-F1F625273C58}" type="presOf" srcId="{216FC891-15D3-4033-8C08-6A9C4090E2B3}" destId="{9310719F-4988-43FD-BF0C-661E10BB3AC9}" srcOrd="0" destOrd="0" presId="urn:microsoft.com/office/officeart/2005/8/layout/vList2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967F75B1-3B58-47BB-9ABE-149BC234C1E6}" type="presOf" srcId="{51507E9A-C685-45D9-9DE9-B089AC6B2ECF}" destId="{5E91D487-9E75-4C00-BE28-4DAFA7E45477}" srcOrd="0" destOrd="0" presId="urn:microsoft.com/office/officeart/2005/8/layout/vList2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61413BF2-7D90-4E77-B57F-1475B028E509}" type="presOf" srcId="{8D289253-7055-465B-88A1-99572568F57C}" destId="{45D9638F-4D8A-4914-98FE-E49CE4A544C5}" srcOrd="0" destOrd="0" presId="urn:microsoft.com/office/officeart/2005/8/layout/vList2"/>
    <dgm:cxn modelId="{D55745F8-FB4B-4884-AEAC-E20969E1207E}" type="presOf" srcId="{7B6E7A32-44B3-414A-BEB2-406160F9D6A9}" destId="{01161A7B-073D-4560-9F39-1B7FD840EF55}" srcOrd="0" destOrd="0" presId="urn:microsoft.com/office/officeart/2005/8/layout/vList2"/>
    <dgm:cxn modelId="{1C8E2FF7-1F58-4D3E-B58C-6E1590C9892E}" type="presParOf" srcId="{5E91D487-9E75-4C00-BE28-4DAFA7E45477}" destId="{96B3652E-EB6D-49F6-A709-4B4390BDC516}" srcOrd="0" destOrd="0" presId="urn:microsoft.com/office/officeart/2005/8/layout/vList2"/>
    <dgm:cxn modelId="{DB35EEE6-9D24-41CC-ACB4-0CEFDF233E19}" type="presParOf" srcId="{5E91D487-9E75-4C00-BE28-4DAFA7E45477}" destId="{CA802033-FC5E-4A58-9499-5D72CAC0DA4E}" srcOrd="1" destOrd="0" presId="urn:microsoft.com/office/officeart/2005/8/layout/vList2"/>
    <dgm:cxn modelId="{7DAD7CDF-A302-4E94-96EC-7F10CDFC2523}" type="presParOf" srcId="{5E91D487-9E75-4C00-BE28-4DAFA7E45477}" destId="{45D9638F-4D8A-4914-98FE-E49CE4A544C5}" srcOrd="2" destOrd="0" presId="urn:microsoft.com/office/officeart/2005/8/layout/vList2"/>
    <dgm:cxn modelId="{45EC4CAE-C0FE-4BF5-A04D-FC6A6E8F8B82}" type="presParOf" srcId="{5E91D487-9E75-4C00-BE28-4DAFA7E45477}" destId="{67DB2911-E848-48C8-BDC9-92305D608628}" srcOrd="3" destOrd="0" presId="urn:microsoft.com/office/officeart/2005/8/layout/vList2"/>
    <dgm:cxn modelId="{C09CAEF2-6FA0-43EC-B062-A16449A8FB3F}" type="presParOf" srcId="{5E91D487-9E75-4C00-BE28-4DAFA7E45477}" destId="{9310719F-4988-43FD-BF0C-661E10BB3AC9}" srcOrd="4" destOrd="0" presId="urn:microsoft.com/office/officeart/2005/8/layout/vList2"/>
    <dgm:cxn modelId="{EE60B77A-EADE-45B2-8652-053D0DBA3CB8}" type="presParOf" srcId="{5E91D487-9E75-4C00-BE28-4DAFA7E45477}" destId="{FAA2EAC8-97A3-4FBB-BA8F-8D11C53B369B}" srcOrd="5" destOrd="0" presId="urn:microsoft.com/office/officeart/2005/8/layout/vList2"/>
    <dgm:cxn modelId="{3F7F5F43-2062-474B-B7E0-281A0E2383ED}" type="presParOf" srcId="{5E91D487-9E75-4C00-BE28-4DAFA7E45477}" destId="{85518459-8231-4D9B-B126-AE2BA489E003}" srcOrd="6" destOrd="0" presId="urn:microsoft.com/office/officeart/2005/8/layout/vList2"/>
    <dgm:cxn modelId="{23BC368D-D6F2-41A8-812B-B6FB3C2BA873}" type="presParOf" srcId="{5E91D487-9E75-4C00-BE28-4DAFA7E45477}" destId="{62EC991E-E3FB-4B33-9461-FE0576FBB678}" srcOrd="7" destOrd="0" presId="urn:microsoft.com/office/officeart/2005/8/layout/vList2"/>
    <dgm:cxn modelId="{E052005A-6030-497F-9EAB-78078004E2A3}" type="presParOf" srcId="{5E91D487-9E75-4C00-BE28-4DAFA7E45477}" destId="{01161A7B-073D-4560-9F39-1B7FD840EF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удаление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выборка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B2A8E923-7437-4F3A-96E8-3631EDBB93D5}" type="pres">
      <dgm:prSet presAssocID="{51507E9A-C685-45D9-9DE9-B089AC6B2ECF}" presName="vert0" presStyleCnt="0">
        <dgm:presLayoutVars>
          <dgm:dir/>
          <dgm:animOne val="branch"/>
          <dgm:animLvl val="lvl"/>
        </dgm:presLayoutVars>
      </dgm:prSet>
      <dgm:spPr/>
    </dgm:pt>
    <dgm:pt modelId="{FCF9AEE2-456C-4262-8B89-98FBD9AA7028}" type="pres">
      <dgm:prSet presAssocID="{A1CEA047-4490-4351-A294-1A9C0158A58B}" presName="thickLine" presStyleLbl="alignNode1" presStyleIdx="0" presStyleCnt="5"/>
      <dgm:spPr/>
    </dgm:pt>
    <dgm:pt modelId="{5C4E6D05-11F7-4C6D-B9EF-43E1177C5B66}" type="pres">
      <dgm:prSet presAssocID="{A1CEA047-4490-4351-A294-1A9C0158A58B}" presName="horz1" presStyleCnt="0"/>
      <dgm:spPr/>
    </dgm:pt>
    <dgm:pt modelId="{62F44F67-5E1E-4FEF-9C87-37D2601379CE}" type="pres">
      <dgm:prSet presAssocID="{A1CEA047-4490-4351-A294-1A9C0158A58B}" presName="tx1" presStyleLbl="revTx" presStyleIdx="0" presStyleCnt="5"/>
      <dgm:spPr/>
    </dgm:pt>
    <dgm:pt modelId="{BD48D5DE-CC92-4B06-92E3-ACC2B20FA461}" type="pres">
      <dgm:prSet presAssocID="{A1CEA047-4490-4351-A294-1A9C0158A58B}" presName="vert1" presStyleCnt="0"/>
      <dgm:spPr/>
    </dgm:pt>
    <dgm:pt modelId="{6539FB98-24A7-4633-A677-4F53251CFFBF}" type="pres">
      <dgm:prSet presAssocID="{8D289253-7055-465B-88A1-99572568F57C}" presName="thickLine" presStyleLbl="alignNode1" presStyleIdx="1" presStyleCnt="5"/>
      <dgm:spPr/>
    </dgm:pt>
    <dgm:pt modelId="{FC9D75BD-0E41-4DED-89ED-12E151F50AE3}" type="pres">
      <dgm:prSet presAssocID="{8D289253-7055-465B-88A1-99572568F57C}" presName="horz1" presStyleCnt="0"/>
      <dgm:spPr/>
    </dgm:pt>
    <dgm:pt modelId="{F27F586D-253F-4975-9F0B-D304678276E2}" type="pres">
      <dgm:prSet presAssocID="{8D289253-7055-465B-88A1-99572568F57C}" presName="tx1" presStyleLbl="revTx" presStyleIdx="1" presStyleCnt="5"/>
      <dgm:spPr/>
    </dgm:pt>
    <dgm:pt modelId="{DC83FAAF-03D1-4CA0-A29F-7E24A1F3CA72}" type="pres">
      <dgm:prSet presAssocID="{8D289253-7055-465B-88A1-99572568F57C}" presName="vert1" presStyleCnt="0"/>
      <dgm:spPr/>
    </dgm:pt>
    <dgm:pt modelId="{7ADA2569-E2D6-4FB1-986F-276ECC07C891}" type="pres">
      <dgm:prSet presAssocID="{216FC891-15D3-4033-8C08-6A9C4090E2B3}" presName="thickLine" presStyleLbl="alignNode1" presStyleIdx="2" presStyleCnt="5"/>
      <dgm:spPr/>
    </dgm:pt>
    <dgm:pt modelId="{D6A53F5A-740D-4188-9947-F6C4DAF6A4EE}" type="pres">
      <dgm:prSet presAssocID="{216FC891-15D3-4033-8C08-6A9C4090E2B3}" presName="horz1" presStyleCnt="0"/>
      <dgm:spPr/>
    </dgm:pt>
    <dgm:pt modelId="{993A808C-E124-4BE9-BDAB-31AA658E5841}" type="pres">
      <dgm:prSet presAssocID="{216FC891-15D3-4033-8C08-6A9C4090E2B3}" presName="tx1" presStyleLbl="revTx" presStyleIdx="2" presStyleCnt="5"/>
      <dgm:spPr/>
    </dgm:pt>
    <dgm:pt modelId="{25C7BE30-2EE1-4FF1-8E59-4BB96EAE66BC}" type="pres">
      <dgm:prSet presAssocID="{216FC891-15D3-4033-8C08-6A9C4090E2B3}" presName="vert1" presStyleCnt="0"/>
      <dgm:spPr/>
    </dgm:pt>
    <dgm:pt modelId="{D499055E-BFCB-43EB-9E93-2C1418A65F5C}" type="pres">
      <dgm:prSet presAssocID="{ACBD2B6D-2308-4040-8701-1A437010B6E7}" presName="thickLine" presStyleLbl="alignNode1" presStyleIdx="3" presStyleCnt="5"/>
      <dgm:spPr/>
    </dgm:pt>
    <dgm:pt modelId="{2DEF49D9-FE4A-4DCB-B048-57C1305514B9}" type="pres">
      <dgm:prSet presAssocID="{ACBD2B6D-2308-4040-8701-1A437010B6E7}" presName="horz1" presStyleCnt="0"/>
      <dgm:spPr/>
    </dgm:pt>
    <dgm:pt modelId="{7E86C0CF-10F4-482C-A50C-5B4857047ABE}" type="pres">
      <dgm:prSet presAssocID="{ACBD2B6D-2308-4040-8701-1A437010B6E7}" presName="tx1" presStyleLbl="revTx" presStyleIdx="3" presStyleCnt="5"/>
      <dgm:spPr/>
    </dgm:pt>
    <dgm:pt modelId="{06D434BF-3C92-47BC-8F50-7AB320F45050}" type="pres">
      <dgm:prSet presAssocID="{ACBD2B6D-2308-4040-8701-1A437010B6E7}" presName="vert1" presStyleCnt="0"/>
      <dgm:spPr/>
    </dgm:pt>
    <dgm:pt modelId="{EF6398CF-34EF-42F9-8A3D-90383DED9112}" type="pres">
      <dgm:prSet presAssocID="{7B6E7A32-44B3-414A-BEB2-406160F9D6A9}" presName="thickLine" presStyleLbl="alignNode1" presStyleIdx="4" presStyleCnt="5"/>
      <dgm:spPr/>
    </dgm:pt>
    <dgm:pt modelId="{BF48706E-BE20-42AB-843C-56344EF8CB98}" type="pres">
      <dgm:prSet presAssocID="{7B6E7A32-44B3-414A-BEB2-406160F9D6A9}" presName="horz1" presStyleCnt="0"/>
      <dgm:spPr/>
    </dgm:pt>
    <dgm:pt modelId="{D4ACF5B8-02DA-41CC-8280-9553F996F250}" type="pres">
      <dgm:prSet presAssocID="{7B6E7A32-44B3-414A-BEB2-406160F9D6A9}" presName="tx1" presStyleLbl="revTx" presStyleIdx="4" presStyleCnt="5"/>
      <dgm:spPr/>
    </dgm:pt>
    <dgm:pt modelId="{1D066D63-624C-46F0-8EF5-7B1DC76A443E}" type="pres">
      <dgm:prSet presAssocID="{7B6E7A32-44B3-414A-BEB2-406160F9D6A9}" presName="vert1" presStyleCnt="0"/>
      <dgm:spPr/>
    </dgm:pt>
  </dgm:ptLst>
  <dgm:cxnLst>
    <dgm:cxn modelId="{A3D88702-A645-416E-9DC9-C0EC3F1896F6}" type="presOf" srcId="{216FC891-15D3-4033-8C08-6A9C4090E2B3}" destId="{993A808C-E124-4BE9-BDAB-31AA658E5841}" srcOrd="0" destOrd="0" presId="urn:microsoft.com/office/officeart/2008/layout/LinedList"/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B4AE4169-9FDF-4745-A96F-01F7EF3F7CF2}" type="presOf" srcId="{ACBD2B6D-2308-4040-8701-1A437010B6E7}" destId="{7E86C0CF-10F4-482C-A50C-5B4857047ABE}" srcOrd="0" destOrd="0" presId="urn:microsoft.com/office/officeart/2008/layout/LinedList"/>
    <dgm:cxn modelId="{10342B97-CAAB-4114-9053-C7E9326C4D5C}" type="presOf" srcId="{A1CEA047-4490-4351-A294-1A9C0158A58B}" destId="{62F44F67-5E1E-4FEF-9C87-37D2601379CE}" srcOrd="0" destOrd="0" presId="urn:microsoft.com/office/officeart/2008/layout/LinedList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B76FD5BC-A9B2-48C7-B8C5-008B69CE2A79}" type="presOf" srcId="{51507E9A-C685-45D9-9DE9-B089AC6B2ECF}" destId="{B2A8E923-7437-4F3A-96E8-3631EDBB93D5}" srcOrd="0" destOrd="0" presId="urn:microsoft.com/office/officeart/2008/layout/LinedList"/>
    <dgm:cxn modelId="{0444CBD8-E793-4FDA-B893-F5F4ADFF300F}" type="presOf" srcId="{7B6E7A32-44B3-414A-BEB2-406160F9D6A9}" destId="{D4ACF5B8-02DA-41CC-8280-9553F996F250}" srcOrd="0" destOrd="0" presId="urn:microsoft.com/office/officeart/2008/layout/LinedList"/>
    <dgm:cxn modelId="{015DF2F9-07F0-413C-9EA6-31646EFAE545}" type="presOf" srcId="{8D289253-7055-465B-88A1-99572568F57C}" destId="{F27F586D-253F-4975-9F0B-D304678276E2}" srcOrd="0" destOrd="0" presId="urn:microsoft.com/office/officeart/2008/layout/LinedList"/>
    <dgm:cxn modelId="{D90456C6-5C54-4F6F-B9F4-E53D28A052C4}" type="presParOf" srcId="{B2A8E923-7437-4F3A-96E8-3631EDBB93D5}" destId="{FCF9AEE2-456C-4262-8B89-98FBD9AA7028}" srcOrd="0" destOrd="0" presId="urn:microsoft.com/office/officeart/2008/layout/LinedList"/>
    <dgm:cxn modelId="{9FF13F06-7629-4C4F-8103-987A21E69EDA}" type="presParOf" srcId="{B2A8E923-7437-4F3A-96E8-3631EDBB93D5}" destId="{5C4E6D05-11F7-4C6D-B9EF-43E1177C5B66}" srcOrd="1" destOrd="0" presId="urn:microsoft.com/office/officeart/2008/layout/LinedList"/>
    <dgm:cxn modelId="{02A54169-0973-494D-B02B-03745142148E}" type="presParOf" srcId="{5C4E6D05-11F7-4C6D-B9EF-43E1177C5B66}" destId="{62F44F67-5E1E-4FEF-9C87-37D2601379CE}" srcOrd="0" destOrd="0" presId="urn:microsoft.com/office/officeart/2008/layout/LinedList"/>
    <dgm:cxn modelId="{5964E24D-02B5-47A8-B39E-DD9FD662C17E}" type="presParOf" srcId="{5C4E6D05-11F7-4C6D-B9EF-43E1177C5B66}" destId="{BD48D5DE-CC92-4B06-92E3-ACC2B20FA461}" srcOrd="1" destOrd="0" presId="urn:microsoft.com/office/officeart/2008/layout/LinedList"/>
    <dgm:cxn modelId="{55B47638-B294-4B32-B351-12610ED6C8C2}" type="presParOf" srcId="{B2A8E923-7437-4F3A-96E8-3631EDBB93D5}" destId="{6539FB98-24A7-4633-A677-4F53251CFFBF}" srcOrd="2" destOrd="0" presId="urn:microsoft.com/office/officeart/2008/layout/LinedList"/>
    <dgm:cxn modelId="{CA736F58-F5BE-4FA1-9A87-A1F9684158B5}" type="presParOf" srcId="{B2A8E923-7437-4F3A-96E8-3631EDBB93D5}" destId="{FC9D75BD-0E41-4DED-89ED-12E151F50AE3}" srcOrd="3" destOrd="0" presId="urn:microsoft.com/office/officeart/2008/layout/LinedList"/>
    <dgm:cxn modelId="{4534633C-E9E6-47B6-B49F-973976590B23}" type="presParOf" srcId="{FC9D75BD-0E41-4DED-89ED-12E151F50AE3}" destId="{F27F586D-253F-4975-9F0B-D304678276E2}" srcOrd="0" destOrd="0" presId="urn:microsoft.com/office/officeart/2008/layout/LinedList"/>
    <dgm:cxn modelId="{B7DBC1CB-6367-44C8-8B79-69084CAFC2D3}" type="presParOf" srcId="{FC9D75BD-0E41-4DED-89ED-12E151F50AE3}" destId="{DC83FAAF-03D1-4CA0-A29F-7E24A1F3CA72}" srcOrd="1" destOrd="0" presId="urn:microsoft.com/office/officeart/2008/layout/LinedList"/>
    <dgm:cxn modelId="{FFBE5CBC-CC33-4830-A373-20875BF1D040}" type="presParOf" srcId="{B2A8E923-7437-4F3A-96E8-3631EDBB93D5}" destId="{7ADA2569-E2D6-4FB1-986F-276ECC07C891}" srcOrd="4" destOrd="0" presId="urn:microsoft.com/office/officeart/2008/layout/LinedList"/>
    <dgm:cxn modelId="{F22077F2-9C81-4EA5-99BF-B5F4AFB5FCFD}" type="presParOf" srcId="{B2A8E923-7437-4F3A-96E8-3631EDBB93D5}" destId="{D6A53F5A-740D-4188-9947-F6C4DAF6A4EE}" srcOrd="5" destOrd="0" presId="urn:microsoft.com/office/officeart/2008/layout/LinedList"/>
    <dgm:cxn modelId="{0786063D-CF1D-42E6-9D1A-876C387D55F4}" type="presParOf" srcId="{D6A53F5A-740D-4188-9947-F6C4DAF6A4EE}" destId="{993A808C-E124-4BE9-BDAB-31AA658E5841}" srcOrd="0" destOrd="0" presId="urn:microsoft.com/office/officeart/2008/layout/LinedList"/>
    <dgm:cxn modelId="{99DACA66-449F-4374-BF96-CAC70DE07CF4}" type="presParOf" srcId="{D6A53F5A-740D-4188-9947-F6C4DAF6A4EE}" destId="{25C7BE30-2EE1-4FF1-8E59-4BB96EAE66BC}" srcOrd="1" destOrd="0" presId="urn:microsoft.com/office/officeart/2008/layout/LinedList"/>
    <dgm:cxn modelId="{9330FBCF-AE1A-490D-84CE-3DA4CDB87237}" type="presParOf" srcId="{B2A8E923-7437-4F3A-96E8-3631EDBB93D5}" destId="{D499055E-BFCB-43EB-9E93-2C1418A65F5C}" srcOrd="6" destOrd="0" presId="urn:microsoft.com/office/officeart/2008/layout/LinedList"/>
    <dgm:cxn modelId="{5346D3F5-0B2F-4F50-A4E5-FF21AA8CC3A3}" type="presParOf" srcId="{B2A8E923-7437-4F3A-96E8-3631EDBB93D5}" destId="{2DEF49D9-FE4A-4DCB-B048-57C1305514B9}" srcOrd="7" destOrd="0" presId="urn:microsoft.com/office/officeart/2008/layout/LinedList"/>
    <dgm:cxn modelId="{A525A216-0E95-45F0-8AC3-BB70346E39A5}" type="presParOf" srcId="{2DEF49D9-FE4A-4DCB-B048-57C1305514B9}" destId="{7E86C0CF-10F4-482C-A50C-5B4857047ABE}" srcOrd="0" destOrd="0" presId="urn:microsoft.com/office/officeart/2008/layout/LinedList"/>
    <dgm:cxn modelId="{6ADD8D48-1816-4E1D-9DBD-E58B11E849A1}" type="presParOf" srcId="{2DEF49D9-FE4A-4DCB-B048-57C1305514B9}" destId="{06D434BF-3C92-47BC-8F50-7AB320F45050}" srcOrd="1" destOrd="0" presId="urn:microsoft.com/office/officeart/2008/layout/LinedList"/>
    <dgm:cxn modelId="{4EFA78D2-3DDF-4CA7-AA98-49A9EE548156}" type="presParOf" srcId="{B2A8E923-7437-4F3A-96E8-3631EDBB93D5}" destId="{EF6398CF-34EF-42F9-8A3D-90383DED9112}" srcOrd="8" destOrd="0" presId="urn:microsoft.com/office/officeart/2008/layout/LinedList"/>
    <dgm:cxn modelId="{2B09DBE4-4728-47D5-85AC-7B72104C0858}" type="presParOf" srcId="{B2A8E923-7437-4F3A-96E8-3631EDBB93D5}" destId="{BF48706E-BE20-42AB-843C-56344EF8CB98}" srcOrd="9" destOrd="0" presId="urn:microsoft.com/office/officeart/2008/layout/LinedList"/>
    <dgm:cxn modelId="{BE46ACAC-FFD0-499A-AF5F-FAF67AC848B6}" type="presParOf" srcId="{BF48706E-BE20-42AB-843C-56344EF8CB98}" destId="{D4ACF5B8-02DA-41CC-8280-9553F996F250}" srcOrd="0" destOrd="0" presId="urn:microsoft.com/office/officeart/2008/layout/LinedList"/>
    <dgm:cxn modelId="{E2A674C2-C12E-4DFB-92CE-BA07507C5214}" type="presParOf" srcId="{BF48706E-BE20-42AB-843C-56344EF8CB98}" destId="{1D066D63-624C-46F0-8EF5-7B1DC76A44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B2B08-BAF2-4AF7-A4C5-CC1621E3FFBB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79D7EF20-942D-4BC5-BBA6-448A0FE91ED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6A71CDC-BA40-4C0C-B3E4-4C419D77367B}" type="parTrans" cxnId="{228DFD45-D582-400D-B40E-46CCBE1EE02F}">
      <dgm:prSet/>
      <dgm:spPr/>
      <dgm:t>
        <a:bodyPr/>
        <a:lstStyle/>
        <a:p>
          <a:endParaRPr lang="en-US"/>
        </a:p>
      </dgm:t>
    </dgm:pt>
    <dgm:pt modelId="{647DE0D5-AD60-47D9-A3CF-2F0CBECED65C}" type="sibTrans" cxnId="{228DFD45-D582-400D-B40E-46CCBE1EE02F}">
      <dgm:prSet/>
      <dgm:spPr/>
      <dgm:t>
        <a:bodyPr/>
        <a:lstStyle/>
        <a:p>
          <a:endParaRPr lang="en-US"/>
        </a:p>
      </dgm:t>
    </dgm:pt>
    <dgm:pt modelId="{FEF5DC16-4403-4425-9560-8F047CFED6EF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dirty="0">
              <a:latin typeface="Jura" pitchFamily="2" charset="0"/>
              <a:ea typeface="Jura" pitchFamily="2" charset="0"/>
            </a:rPr>
            <a:t> –</a:t>
          </a:r>
          <a:r>
            <a:rPr lang="ru-RU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B2D231-CE80-4262-BFDB-FA6E775E0CA5}" type="parTrans" cxnId="{752E1234-AE43-4C66-BDD3-01C9785C9B69}">
      <dgm:prSet/>
      <dgm:spPr/>
      <dgm:t>
        <a:bodyPr/>
        <a:lstStyle/>
        <a:p>
          <a:endParaRPr lang="en-US"/>
        </a:p>
      </dgm:t>
    </dgm:pt>
    <dgm:pt modelId="{2221DA07-AC30-4CB6-AE83-F15D264F2B50}" type="sibTrans" cxnId="{752E1234-AE43-4C66-BDD3-01C9785C9B69}">
      <dgm:prSet/>
      <dgm:spPr/>
      <dgm:t>
        <a:bodyPr/>
        <a:lstStyle/>
        <a:p>
          <a:endParaRPr lang="en-US"/>
        </a:p>
      </dgm:t>
    </dgm:pt>
    <dgm:pt modelId="{E6F1AF89-0EB0-4F23-9BFE-08C40389BD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97CCFDE-5F40-4731-88C1-7BE353CA25F8}" type="parTrans" cxnId="{471F1194-B580-45F8-9755-467AEE5EB409}">
      <dgm:prSet/>
      <dgm:spPr/>
      <dgm:t>
        <a:bodyPr/>
        <a:lstStyle/>
        <a:p>
          <a:endParaRPr lang="en-US"/>
        </a:p>
      </dgm:t>
    </dgm:pt>
    <dgm:pt modelId="{3FF95A6C-28DB-49AF-825F-75B4BCF65283}" type="sibTrans" cxnId="{471F1194-B580-45F8-9755-467AEE5EB409}">
      <dgm:prSet/>
      <dgm:spPr/>
      <dgm:t>
        <a:bodyPr/>
        <a:lstStyle/>
        <a:p>
          <a:endParaRPr lang="en-US"/>
        </a:p>
      </dgm:t>
    </dgm:pt>
    <dgm:pt modelId="{E6612859-26B5-4BC2-9E99-31A95A1F67C6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1F396F1-6E65-4BE9-87E8-C7EC27EBDCDE}" type="parTrans" cxnId="{0E9192F3-1F68-4D27-985A-D8ED0D96F1EB}">
      <dgm:prSet/>
      <dgm:spPr/>
      <dgm:t>
        <a:bodyPr/>
        <a:lstStyle/>
        <a:p>
          <a:endParaRPr lang="en-US"/>
        </a:p>
      </dgm:t>
    </dgm:pt>
    <dgm:pt modelId="{F23AFFCB-FB6D-4001-AEF6-E4D73F05700F}" type="sibTrans" cxnId="{0E9192F3-1F68-4D27-985A-D8ED0D96F1EB}">
      <dgm:prSet/>
      <dgm:spPr/>
      <dgm:t>
        <a:bodyPr/>
        <a:lstStyle/>
        <a:p>
          <a:endParaRPr lang="en-US"/>
        </a:p>
      </dgm:t>
    </dgm:pt>
    <dgm:pt modelId="{B97A834D-A39A-436B-ACC1-A22E7B396E8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64BFE3-FD58-471A-812F-0CB95AF05E56}" type="parTrans" cxnId="{1E12F348-070E-4C1E-9111-2A5D0DCA3B31}">
      <dgm:prSet/>
      <dgm:spPr/>
      <dgm:t>
        <a:bodyPr/>
        <a:lstStyle/>
        <a:p>
          <a:endParaRPr lang="en-US"/>
        </a:p>
      </dgm:t>
    </dgm:pt>
    <dgm:pt modelId="{AEB1650E-230E-48A4-8036-7E3E984C1487}" type="sibTrans" cxnId="{1E12F348-070E-4C1E-9111-2A5D0DCA3B31}">
      <dgm:prSet/>
      <dgm:spPr/>
      <dgm:t>
        <a:bodyPr/>
        <a:lstStyle/>
        <a:p>
          <a:endParaRPr lang="en-US"/>
        </a:p>
      </dgm:t>
    </dgm:pt>
    <dgm:pt modelId="{881040DF-F5D6-42AE-8FBC-57AE20B4F1B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BDC934-D6AE-4E32-8AF7-6DF68F0F0FC9}" type="parTrans" cxnId="{4F66F5B8-CC3E-4B23-BA8E-A0C9FF6AD4F5}">
      <dgm:prSet/>
      <dgm:spPr/>
      <dgm:t>
        <a:bodyPr/>
        <a:lstStyle/>
        <a:p>
          <a:endParaRPr lang="en-US"/>
        </a:p>
      </dgm:t>
    </dgm:pt>
    <dgm:pt modelId="{199F1CB1-B08A-40D2-9A3A-7A42AA4D54DC}" type="sibTrans" cxnId="{4F66F5B8-CC3E-4B23-BA8E-A0C9FF6AD4F5}">
      <dgm:prSet/>
      <dgm:spPr/>
      <dgm:t>
        <a:bodyPr/>
        <a:lstStyle/>
        <a:p>
          <a:endParaRPr lang="en-US"/>
        </a:p>
      </dgm:t>
    </dgm:pt>
    <dgm:pt modelId="{515128B0-A3C0-4F59-A40E-04D5A51D579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5FD767-1E58-4109-988F-875DED99F6E6}" type="parTrans" cxnId="{B52889BE-F27A-4308-9EA6-36023488547B}">
      <dgm:prSet/>
      <dgm:spPr/>
      <dgm:t>
        <a:bodyPr/>
        <a:lstStyle/>
        <a:p>
          <a:endParaRPr lang="en-US"/>
        </a:p>
      </dgm:t>
    </dgm:pt>
    <dgm:pt modelId="{7C00ADAD-9CCD-456B-A769-D6946C249ABB}" type="sibTrans" cxnId="{B52889BE-F27A-4308-9EA6-36023488547B}">
      <dgm:prSet/>
      <dgm:spPr/>
      <dgm:t>
        <a:bodyPr/>
        <a:lstStyle/>
        <a:p>
          <a:endParaRPr lang="en-US"/>
        </a:p>
      </dgm:t>
    </dgm:pt>
    <dgm:pt modelId="{67664EE8-33D4-4001-91FB-E6498A46BB2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83E7CBB-3C02-4B2D-85A2-F579C83FEC47}" type="parTrans" cxnId="{3C1F5696-4872-47CC-B487-76591F0A35F5}">
      <dgm:prSet/>
      <dgm:spPr/>
      <dgm:t>
        <a:bodyPr/>
        <a:lstStyle/>
        <a:p>
          <a:endParaRPr lang="en-US"/>
        </a:p>
      </dgm:t>
    </dgm:pt>
    <dgm:pt modelId="{C1675266-2209-42CB-8FE5-E93E72D9FDAB}" type="sibTrans" cxnId="{3C1F5696-4872-47CC-B487-76591F0A35F5}">
      <dgm:prSet/>
      <dgm:spPr/>
      <dgm:t>
        <a:bodyPr/>
        <a:lstStyle/>
        <a:p>
          <a:endParaRPr lang="en-US"/>
        </a:p>
      </dgm:t>
    </dgm:pt>
    <dgm:pt modelId="{68761DBB-7A27-4B56-A1C8-FCF8E6FF49CE}" type="pres">
      <dgm:prSet presAssocID="{7D7B2B08-BAF2-4AF7-A4C5-CC1621E3FFBB}" presName="vert0" presStyleCnt="0">
        <dgm:presLayoutVars>
          <dgm:dir/>
          <dgm:animOne val="branch"/>
          <dgm:animLvl val="lvl"/>
        </dgm:presLayoutVars>
      </dgm:prSet>
      <dgm:spPr/>
    </dgm:pt>
    <dgm:pt modelId="{0C573B06-36E5-48EA-894D-571509426856}" type="pres">
      <dgm:prSet presAssocID="{79D7EF20-942D-4BC5-BBA6-448A0FE91EDB}" presName="thickLine" presStyleLbl="alignNode1" presStyleIdx="0" presStyleCnt="8"/>
      <dgm:spPr/>
    </dgm:pt>
    <dgm:pt modelId="{D1F7AABE-E6E9-4860-B64B-D9A231741AB1}" type="pres">
      <dgm:prSet presAssocID="{79D7EF20-942D-4BC5-BBA6-448A0FE91EDB}" presName="horz1" presStyleCnt="0"/>
      <dgm:spPr/>
    </dgm:pt>
    <dgm:pt modelId="{B65573C0-597C-454A-893C-01EFEC11C9A1}" type="pres">
      <dgm:prSet presAssocID="{79D7EF20-942D-4BC5-BBA6-448A0FE91EDB}" presName="tx1" presStyleLbl="revTx" presStyleIdx="0" presStyleCnt="8"/>
      <dgm:spPr/>
    </dgm:pt>
    <dgm:pt modelId="{4EF94E17-55BB-46AC-8305-D6392025D1AC}" type="pres">
      <dgm:prSet presAssocID="{79D7EF20-942D-4BC5-BBA6-448A0FE91EDB}" presName="vert1" presStyleCnt="0"/>
      <dgm:spPr/>
    </dgm:pt>
    <dgm:pt modelId="{B328B1BB-F6AD-4155-951A-CF408C4DFC4A}" type="pres">
      <dgm:prSet presAssocID="{FEF5DC16-4403-4425-9560-8F047CFED6EF}" presName="thickLine" presStyleLbl="alignNode1" presStyleIdx="1" presStyleCnt="8"/>
      <dgm:spPr/>
    </dgm:pt>
    <dgm:pt modelId="{DD060684-DBFA-4E79-8FC3-1F6600471227}" type="pres">
      <dgm:prSet presAssocID="{FEF5DC16-4403-4425-9560-8F047CFED6EF}" presName="horz1" presStyleCnt="0"/>
      <dgm:spPr/>
    </dgm:pt>
    <dgm:pt modelId="{E5F1EC91-E163-49AB-AC8A-B4E0155D5AFF}" type="pres">
      <dgm:prSet presAssocID="{FEF5DC16-4403-4425-9560-8F047CFED6EF}" presName="tx1" presStyleLbl="revTx" presStyleIdx="1" presStyleCnt="8"/>
      <dgm:spPr/>
    </dgm:pt>
    <dgm:pt modelId="{DE6985DF-4FDB-45A0-8E37-80B151213E8E}" type="pres">
      <dgm:prSet presAssocID="{FEF5DC16-4403-4425-9560-8F047CFED6EF}" presName="vert1" presStyleCnt="0"/>
      <dgm:spPr/>
    </dgm:pt>
    <dgm:pt modelId="{695C200F-4C1A-49CB-845B-BA8BC34C4D0D}" type="pres">
      <dgm:prSet presAssocID="{E6F1AF89-0EB0-4F23-9BFE-08C40389BDF8}" presName="thickLine" presStyleLbl="alignNode1" presStyleIdx="2" presStyleCnt="8"/>
      <dgm:spPr/>
    </dgm:pt>
    <dgm:pt modelId="{B94BBFBE-ACB3-47E2-B110-93308EE773B8}" type="pres">
      <dgm:prSet presAssocID="{E6F1AF89-0EB0-4F23-9BFE-08C40389BDF8}" presName="horz1" presStyleCnt="0"/>
      <dgm:spPr/>
    </dgm:pt>
    <dgm:pt modelId="{42242A14-B841-4000-B21B-0D986DF06713}" type="pres">
      <dgm:prSet presAssocID="{E6F1AF89-0EB0-4F23-9BFE-08C40389BDF8}" presName="tx1" presStyleLbl="revTx" presStyleIdx="2" presStyleCnt="8"/>
      <dgm:spPr/>
    </dgm:pt>
    <dgm:pt modelId="{B298DB4A-40F2-417D-9C50-E52444AAF900}" type="pres">
      <dgm:prSet presAssocID="{E6F1AF89-0EB0-4F23-9BFE-08C40389BDF8}" presName="vert1" presStyleCnt="0"/>
      <dgm:spPr/>
    </dgm:pt>
    <dgm:pt modelId="{89A7E71D-3E72-4B0E-9186-B318E39AA6C1}" type="pres">
      <dgm:prSet presAssocID="{E6612859-26B5-4BC2-9E99-31A95A1F67C6}" presName="thickLine" presStyleLbl="alignNode1" presStyleIdx="3" presStyleCnt="8"/>
      <dgm:spPr/>
    </dgm:pt>
    <dgm:pt modelId="{ACD58555-C081-4BAB-84B6-5FFBD42A314F}" type="pres">
      <dgm:prSet presAssocID="{E6612859-26B5-4BC2-9E99-31A95A1F67C6}" presName="horz1" presStyleCnt="0"/>
      <dgm:spPr/>
    </dgm:pt>
    <dgm:pt modelId="{37E60D8F-EFAD-4913-B620-3200467B1487}" type="pres">
      <dgm:prSet presAssocID="{E6612859-26B5-4BC2-9E99-31A95A1F67C6}" presName="tx1" presStyleLbl="revTx" presStyleIdx="3" presStyleCnt="8"/>
      <dgm:spPr/>
    </dgm:pt>
    <dgm:pt modelId="{2E623C8F-FB4C-4BCE-A394-4F1D4FCCDE2B}" type="pres">
      <dgm:prSet presAssocID="{E6612859-26B5-4BC2-9E99-31A95A1F67C6}" presName="vert1" presStyleCnt="0"/>
      <dgm:spPr/>
    </dgm:pt>
    <dgm:pt modelId="{B9789E39-4B94-49FE-91C4-E8454AA56F4C}" type="pres">
      <dgm:prSet presAssocID="{B97A834D-A39A-436B-ACC1-A22E7B396E85}" presName="thickLine" presStyleLbl="alignNode1" presStyleIdx="4" presStyleCnt="8"/>
      <dgm:spPr/>
    </dgm:pt>
    <dgm:pt modelId="{29B927CB-B311-4776-961F-916F18B2BA74}" type="pres">
      <dgm:prSet presAssocID="{B97A834D-A39A-436B-ACC1-A22E7B396E85}" presName="horz1" presStyleCnt="0"/>
      <dgm:spPr/>
    </dgm:pt>
    <dgm:pt modelId="{2AB55316-FA93-45DA-880A-51F4B972A82D}" type="pres">
      <dgm:prSet presAssocID="{B97A834D-A39A-436B-ACC1-A22E7B396E85}" presName="tx1" presStyleLbl="revTx" presStyleIdx="4" presStyleCnt="8"/>
      <dgm:spPr/>
    </dgm:pt>
    <dgm:pt modelId="{BA2E8888-4810-4A80-AD03-F38296D9FAAB}" type="pres">
      <dgm:prSet presAssocID="{B97A834D-A39A-436B-ACC1-A22E7B396E85}" presName="vert1" presStyleCnt="0"/>
      <dgm:spPr/>
    </dgm:pt>
    <dgm:pt modelId="{26F8F267-F168-4106-96D6-FC79FEC3418E}" type="pres">
      <dgm:prSet presAssocID="{881040DF-F5D6-42AE-8FBC-57AE20B4F1B4}" presName="thickLine" presStyleLbl="alignNode1" presStyleIdx="5" presStyleCnt="8"/>
      <dgm:spPr/>
    </dgm:pt>
    <dgm:pt modelId="{29B947BD-94F6-4E4B-94A9-86EC3128ECF0}" type="pres">
      <dgm:prSet presAssocID="{881040DF-F5D6-42AE-8FBC-57AE20B4F1B4}" presName="horz1" presStyleCnt="0"/>
      <dgm:spPr/>
    </dgm:pt>
    <dgm:pt modelId="{2C864DCF-A3EA-4A0A-8EE9-34ACA339F4F6}" type="pres">
      <dgm:prSet presAssocID="{881040DF-F5D6-42AE-8FBC-57AE20B4F1B4}" presName="tx1" presStyleLbl="revTx" presStyleIdx="5" presStyleCnt="8"/>
      <dgm:spPr/>
    </dgm:pt>
    <dgm:pt modelId="{F7642F0C-9AA8-4F8F-8951-4296CF83F06F}" type="pres">
      <dgm:prSet presAssocID="{881040DF-F5D6-42AE-8FBC-57AE20B4F1B4}" presName="vert1" presStyleCnt="0"/>
      <dgm:spPr/>
    </dgm:pt>
    <dgm:pt modelId="{C1697E5E-E82F-40B9-AF0C-BEE03605670A}" type="pres">
      <dgm:prSet presAssocID="{515128B0-A3C0-4F59-A40E-04D5A51D5797}" presName="thickLine" presStyleLbl="alignNode1" presStyleIdx="6" presStyleCnt="8"/>
      <dgm:spPr/>
    </dgm:pt>
    <dgm:pt modelId="{D12F1C7E-75C7-42CC-BBD6-7D4A7761F1E3}" type="pres">
      <dgm:prSet presAssocID="{515128B0-A3C0-4F59-A40E-04D5A51D5797}" presName="horz1" presStyleCnt="0"/>
      <dgm:spPr/>
    </dgm:pt>
    <dgm:pt modelId="{2F99B387-F339-4C2F-84BB-D9803417C61A}" type="pres">
      <dgm:prSet presAssocID="{515128B0-A3C0-4F59-A40E-04D5A51D5797}" presName="tx1" presStyleLbl="revTx" presStyleIdx="6" presStyleCnt="8"/>
      <dgm:spPr/>
    </dgm:pt>
    <dgm:pt modelId="{59280D66-0E41-46EC-B9A0-B1CCD77E357C}" type="pres">
      <dgm:prSet presAssocID="{515128B0-A3C0-4F59-A40E-04D5A51D5797}" presName="vert1" presStyleCnt="0"/>
      <dgm:spPr/>
    </dgm:pt>
    <dgm:pt modelId="{29CBEA50-E238-4017-A492-B2D93D943150}" type="pres">
      <dgm:prSet presAssocID="{67664EE8-33D4-4001-91FB-E6498A46BB2D}" presName="thickLine" presStyleLbl="alignNode1" presStyleIdx="7" presStyleCnt="8"/>
      <dgm:spPr/>
    </dgm:pt>
    <dgm:pt modelId="{D381ED3A-C10B-4115-BED1-478CA7A1FD3B}" type="pres">
      <dgm:prSet presAssocID="{67664EE8-33D4-4001-91FB-E6498A46BB2D}" presName="horz1" presStyleCnt="0"/>
      <dgm:spPr/>
    </dgm:pt>
    <dgm:pt modelId="{23BC6DA5-DC79-4BE6-B929-34AEC9898B85}" type="pres">
      <dgm:prSet presAssocID="{67664EE8-33D4-4001-91FB-E6498A46BB2D}" presName="tx1" presStyleLbl="revTx" presStyleIdx="7" presStyleCnt="8"/>
      <dgm:spPr/>
    </dgm:pt>
    <dgm:pt modelId="{3D740F46-13E2-4DE0-A3B0-D6C7F5F0CC25}" type="pres">
      <dgm:prSet presAssocID="{67664EE8-33D4-4001-91FB-E6498A46BB2D}" presName="vert1" presStyleCnt="0"/>
      <dgm:spPr/>
    </dgm:pt>
  </dgm:ptLst>
  <dgm:cxnLst>
    <dgm:cxn modelId="{14201100-7BFC-4821-9CC2-8C8C06395717}" type="presOf" srcId="{7D7B2B08-BAF2-4AF7-A4C5-CC1621E3FFBB}" destId="{68761DBB-7A27-4B56-A1C8-FCF8E6FF49CE}" srcOrd="0" destOrd="0" presId="urn:microsoft.com/office/officeart/2008/layout/LinedList"/>
    <dgm:cxn modelId="{D24E7B24-AC6E-4AC7-BD8E-69AE4AA92D4F}" type="presOf" srcId="{881040DF-F5D6-42AE-8FBC-57AE20B4F1B4}" destId="{2C864DCF-A3EA-4A0A-8EE9-34ACA339F4F6}" srcOrd="0" destOrd="0" presId="urn:microsoft.com/office/officeart/2008/layout/LinedList"/>
    <dgm:cxn modelId="{8D898432-61C0-448D-8DCE-962ECC35B401}" type="presOf" srcId="{E6F1AF89-0EB0-4F23-9BFE-08C40389BDF8}" destId="{42242A14-B841-4000-B21B-0D986DF06713}" srcOrd="0" destOrd="0" presId="urn:microsoft.com/office/officeart/2008/layout/LinedList"/>
    <dgm:cxn modelId="{752E1234-AE43-4C66-BDD3-01C9785C9B69}" srcId="{7D7B2B08-BAF2-4AF7-A4C5-CC1621E3FFBB}" destId="{FEF5DC16-4403-4425-9560-8F047CFED6EF}" srcOrd="1" destOrd="0" parTransId="{FCB2D231-CE80-4262-BFDB-FA6E775E0CA5}" sibTransId="{2221DA07-AC30-4CB6-AE83-F15D264F2B50}"/>
    <dgm:cxn modelId="{090AD739-FF7C-4153-A4E1-482FB6F3CBA7}" type="presOf" srcId="{515128B0-A3C0-4F59-A40E-04D5A51D5797}" destId="{2F99B387-F339-4C2F-84BB-D9803417C61A}" srcOrd="0" destOrd="0" presId="urn:microsoft.com/office/officeart/2008/layout/LinedList"/>
    <dgm:cxn modelId="{B4C41B3D-6887-4BD7-B173-5605C396338D}" type="presOf" srcId="{FEF5DC16-4403-4425-9560-8F047CFED6EF}" destId="{E5F1EC91-E163-49AB-AC8A-B4E0155D5AFF}" srcOrd="0" destOrd="0" presId="urn:microsoft.com/office/officeart/2008/layout/LinedList"/>
    <dgm:cxn modelId="{228DFD45-D582-400D-B40E-46CCBE1EE02F}" srcId="{7D7B2B08-BAF2-4AF7-A4C5-CC1621E3FFBB}" destId="{79D7EF20-942D-4BC5-BBA6-448A0FE91EDB}" srcOrd="0" destOrd="0" parTransId="{E6A71CDC-BA40-4C0C-B3E4-4C419D77367B}" sibTransId="{647DE0D5-AD60-47D9-A3CF-2F0CBECED65C}"/>
    <dgm:cxn modelId="{1E12F348-070E-4C1E-9111-2A5D0DCA3B31}" srcId="{7D7B2B08-BAF2-4AF7-A4C5-CC1621E3FFBB}" destId="{B97A834D-A39A-436B-ACC1-A22E7B396E85}" srcOrd="4" destOrd="0" parTransId="{F364BFE3-FD58-471A-812F-0CB95AF05E56}" sibTransId="{AEB1650E-230E-48A4-8036-7E3E984C1487}"/>
    <dgm:cxn modelId="{71770477-0932-4DF9-9FEA-7D55915D7C41}" type="presOf" srcId="{67664EE8-33D4-4001-91FB-E6498A46BB2D}" destId="{23BC6DA5-DC79-4BE6-B929-34AEC9898B85}" srcOrd="0" destOrd="0" presId="urn:microsoft.com/office/officeart/2008/layout/LinedList"/>
    <dgm:cxn modelId="{471F1194-B580-45F8-9755-467AEE5EB409}" srcId="{7D7B2B08-BAF2-4AF7-A4C5-CC1621E3FFBB}" destId="{E6F1AF89-0EB0-4F23-9BFE-08C40389BDF8}" srcOrd="2" destOrd="0" parTransId="{A97CCFDE-5F40-4731-88C1-7BE353CA25F8}" sibTransId="{3FF95A6C-28DB-49AF-825F-75B4BCF65283}"/>
    <dgm:cxn modelId="{3C1F5696-4872-47CC-B487-76591F0A35F5}" srcId="{7D7B2B08-BAF2-4AF7-A4C5-CC1621E3FFBB}" destId="{67664EE8-33D4-4001-91FB-E6498A46BB2D}" srcOrd="7" destOrd="0" parTransId="{083E7CBB-3C02-4B2D-85A2-F579C83FEC47}" sibTransId="{C1675266-2209-42CB-8FE5-E93E72D9FDAB}"/>
    <dgm:cxn modelId="{D05C76A1-55E9-4A77-8C47-FE47F5AAD212}" type="presOf" srcId="{79D7EF20-942D-4BC5-BBA6-448A0FE91EDB}" destId="{B65573C0-597C-454A-893C-01EFEC11C9A1}" srcOrd="0" destOrd="0" presId="urn:microsoft.com/office/officeart/2008/layout/LinedList"/>
    <dgm:cxn modelId="{4F66F5B8-CC3E-4B23-BA8E-A0C9FF6AD4F5}" srcId="{7D7B2B08-BAF2-4AF7-A4C5-CC1621E3FFBB}" destId="{881040DF-F5D6-42AE-8FBC-57AE20B4F1B4}" srcOrd="5" destOrd="0" parTransId="{7ABDC934-D6AE-4E32-8AF7-6DF68F0F0FC9}" sibTransId="{199F1CB1-B08A-40D2-9A3A-7A42AA4D54DC}"/>
    <dgm:cxn modelId="{B62560BC-D792-433C-81E5-75A1B36A81B0}" type="presOf" srcId="{E6612859-26B5-4BC2-9E99-31A95A1F67C6}" destId="{37E60D8F-EFAD-4913-B620-3200467B1487}" srcOrd="0" destOrd="0" presId="urn:microsoft.com/office/officeart/2008/layout/LinedList"/>
    <dgm:cxn modelId="{B52889BE-F27A-4308-9EA6-36023488547B}" srcId="{7D7B2B08-BAF2-4AF7-A4C5-CC1621E3FFBB}" destId="{515128B0-A3C0-4F59-A40E-04D5A51D5797}" srcOrd="6" destOrd="0" parTransId="{D65FD767-1E58-4109-988F-875DED99F6E6}" sibTransId="{7C00ADAD-9CCD-456B-A769-D6946C249ABB}"/>
    <dgm:cxn modelId="{6FB646D1-4822-4A1C-BF01-DED939BE88DF}" type="presOf" srcId="{B97A834D-A39A-436B-ACC1-A22E7B396E85}" destId="{2AB55316-FA93-45DA-880A-51F4B972A82D}" srcOrd="0" destOrd="0" presId="urn:microsoft.com/office/officeart/2008/layout/LinedList"/>
    <dgm:cxn modelId="{0E9192F3-1F68-4D27-985A-D8ED0D96F1EB}" srcId="{7D7B2B08-BAF2-4AF7-A4C5-CC1621E3FFBB}" destId="{E6612859-26B5-4BC2-9E99-31A95A1F67C6}" srcOrd="3" destOrd="0" parTransId="{B1F396F1-6E65-4BE9-87E8-C7EC27EBDCDE}" sibTransId="{F23AFFCB-FB6D-4001-AEF6-E4D73F05700F}"/>
    <dgm:cxn modelId="{18D80950-F213-4D57-9C52-D26C358AF745}" type="presParOf" srcId="{68761DBB-7A27-4B56-A1C8-FCF8E6FF49CE}" destId="{0C573B06-36E5-48EA-894D-571509426856}" srcOrd="0" destOrd="0" presId="urn:microsoft.com/office/officeart/2008/layout/LinedList"/>
    <dgm:cxn modelId="{9F9C25E5-7E83-4DC8-9157-0998E501893D}" type="presParOf" srcId="{68761DBB-7A27-4B56-A1C8-FCF8E6FF49CE}" destId="{D1F7AABE-E6E9-4860-B64B-D9A231741AB1}" srcOrd="1" destOrd="0" presId="urn:microsoft.com/office/officeart/2008/layout/LinedList"/>
    <dgm:cxn modelId="{63678597-E34F-400B-8B23-0D738178D578}" type="presParOf" srcId="{D1F7AABE-E6E9-4860-B64B-D9A231741AB1}" destId="{B65573C0-597C-454A-893C-01EFEC11C9A1}" srcOrd="0" destOrd="0" presId="urn:microsoft.com/office/officeart/2008/layout/LinedList"/>
    <dgm:cxn modelId="{D0E843D7-7B23-4CBF-8DE2-30FCC616FBA1}" type="presParOf" srcId="{D1F7AABE-E6E9-4860-B64B-D9A231741AB1}" destId="{4EF94E17-55BB-46AC-8305-D6392025D1AC}" srcOrd="1" destOrd="0" presId="urn:microsoft.com/office/officeart/2008/layout/LinedList"/>
    <dgm:cxn modelId="{1F0C500F-3005-4BDD-8689-B3C3974940E9}" type="presParOf" srcId="{68761DBB-7A27-4B56-A1C8-FCF8E6FF49CE}" destId="{B328B1BB-F6AD-4155-951A-CF408C4DFC4A}" srcOrd="2" destOrd="0" presId="urn:microsoft.com/office/officeart/2008/layout/LinedList"/>
    <dgm:cxn modelId="{B21BE415-D7CC-4B46-A2EB-59CFDD24E3D6}" type="presParOf" srcId="{68761DBB-7A27-4B56-A1C8-FCF8E6FF49CE}" destId="{DD060684-DBFA-4E79-8FC3-1F6600471227}" srcOrd="3" destOrd="0" presId="urn:microsoft.com/office/officeart/2008/layout/LinedList"/>
    <dgm:cxn modelId="{628F6042-A9D7-4659-8F5A-03DA2CBF4525}" type="presParOf" srcId="{DD060684-DBFA-4E79-8FC3-1F6600471227}" destId="{E5F1EC91-E163-49AB-AC8A-B4E0155D5AFF}" srcOrd="0" destOrd="0" presId="urn:microsoft.com/office/officeart/2008/layout/LinedList"/>
    <dgm:cxn modelId="{8A2FA288-F9BD-45C2-A2EA-9DB45DD1BA45}" type="presParOf" srcId="{DD060684-DBFA-4E79-8FC3-1F6600471227}" destId="{DE6985DF-4FDB-45A0-8E37-80B151213E8E}" srcOrd="1" destOrd="0" presId="urn:microsoft.com/office/officeart/2008/layout/LinedList"/>
    <dgm:cxn modelId="{3E987BAC-31BB-450D-B970-359F776C424A}" type="presParOf" srcId="{68761DBB-7A27-4B56-A1C8-FCF8E6FF49CE}" destId="{695C200F-4C1A-49CB-845B-BA8BC34C4D0D}" srcOrd="4" destOrd="0" presId="urn:microsoft.com/office/officeart/2008/layout/LinedList"/>
    <dgm:cxn modelId="{60F591AF-F25E-493C-8C5B-0C4629D59484}" type="presParOf" srcId="{68761DBB-7A27-4B56-A1C8-FCF8E6FF49CE}" destId="{B94BBFBE-ACB3-47E2-B110-93308EE773B8}" srcOrd="5" destOrd="0" presId="urn:microsoft.com/office/officeart/2008/layout/LinedList"/>
    <dgm:cxn modelId="{2EA9CB68-31FE-4950-AE7C-50C4316140EA}" type="presParOf" srcId="{B94BBFBE-ACB3-47E2-B110-93308EE773B8}" destId="{42242A14-B841-4000-B21B-0D986DF06713}" srcOrd="0" destOrd="0" presId="urn:microsoft.com/office/officeart/2008/layout/LinedList"/>
    <dgm:cxn modelId="{0E4ED5B5-D842-448B-BB78-694B641C6BBC}" type="presParOf" srcId="{B94BBFBE-ACB3-47E2-B110-93308EE773B8}" destId="{B298DB4A-40F2-417D-9C50-E52444AAF900}" srcOrd="1" destOrd="0" presId="urn:microsoft.com/office/officeart/2008/layout/LinedList"/>
    <dgm:cxn modelId="{1DD62155-3136-4348-8EBF-738479E438FF}" type="presParOf" srcId="{68761DBB-7A27-4B56-A1C8-FCF8E6FF49CE}" destId="{89A7E71D-3E72-4B0E-9186-B318E39AA6C1}" srcOrd="6" destOrd="0" presId="urn:microsoft.com/office/officeart/2008/layout/LinedList"/>
    <dgm:cxn modelId="{022AD1AC-682F-418E-9936-9268CD5A9062}" type="presParOf" srcId="{68761DBB-7A27-4B56-A1C8-FCF8E6FF49CE}" destId="{ACD58555-C081-4BAB-84B6-5FFBD42A314F}" srcOrd="7" destOrd="0" presId="urn:microsoft.com/office/officeart/2008/layout/LinedList"/>
    <dgm:cxn modelId="{6B05CCF9-3A85-4B70-9067-41514629394B}" type="presParOf" srcId="{ACD58555-C081-4BAB-84B6-5FFBD42A314F}" destId="{37E60D8F-EFAD-4913-B620-3200467B1487}" srcOrd="0" destOrd="0" presId="urn:microsoft.com/office/officeart/2008/layout/LinedList"/>
    <dgm:cxn modelId="{D868FAF7-C78E-4C4A-AABA-07DE0B7495F1}" type="presParOf" srcId="{ACD58555-C081-4BAB-84B6-5FFBD42A314F}" destId="{2E623C8F-FB4C-4BCE-A394-4F1D4FCCDE2B}" srcOrd="1" destOrd="0" presId="urn:microsoft.com/office/officeart/2008/layout/LinedList"/>
    <dgm:cxn modelId="{753F1349-D5C8-4B80-9D75-DF88E9C459C3}" type="presParOf" srcId="{68761DBB-7A27-4B56-A1C8-FCF8E6FF49CE}" destId="{B9789E39-4B94-49FE-91C4-E8454AA56F4C}" srcOrd="8" destOrd="0" presId="urn:microsoft.com/office/officeart/2008/layout/LinedList"/>
    <dgm:cxn modelId="{567E12C3-5DE2-4A8C-B145-793491137610}" type="presParOf" srcId="{68761DBB-7A27-4B56-A1C8-FCF8E6FF49CE}" destId="{29B927CB-B311-4776-961F-916F18B2BA74}" srcOrd="9" destOrd="0" presId="urn:microsoft.com/office/officeart/2008/layout/LinedList"/>
    <dgm:cxn modelId="{25606EA2-5685-4D90-84A0-545C092BF991}" type="presParOf" srcId="{29B927CB-B311-4776-961F-916F18B2BA74}" destId="{2AB55316-FA93-45DA-880A-51F4B972A82D}" srcOrd="0" destOrd="0" presId="urn:microsoft.com/office/officeart/2008/layout/LinedList"/>
    <dgm:cxn modelId="{A12F545B-EAF8-42F5-AFBB-B8489EB84F27}" type="presParOf" srcId="{29B927CB-B311-4776-961F-916F18B2BA74}" destId="{BA2E8888-4810-4A80-AD03-F38296D9FAAB}" srcOrd="1" destOrd="0" presId="urn:microsoft.com/office/officeart/2008/layout/LinedList"/>
    <dgm:cxn modelId="{82E59B9B-5DEB-4921-ABF1-25FBA6973888}" type="presParOf" srcId="{68761DBB-7A27-4B56-A1C8-FCF8E6FF49CE}" destId="{26F8F267-F168-4106-96D6-FC79FEC3418E}" srcOrd="10" destOrd="0" presId="urn:microsoft.com/office/officeart/2008/layout/LinedList"/>
    <dgm:cxn modelId="{AE63B205-B683-49C2-A9E4-E7E3955089F4}" type="presParOf" srcId="{68761DBB-7A27-4B56-A1C8-FCF8E6FF49CE}" destId="{29B947BD-94F6-4E4B-94A9-86EC3128ECF0}" srcOrd="11" destOrd="0" presId="urn:microsoft.com/office/officeart/2008/layout/LinedList"/>
    <dgm:cxn modelId="{FC0AC19B-BF14-4E6B-B38C-D09708959BFE}" type="presParOf" srcId="{29B947BD-94F6-4E4B-94A9-86EC3128ECF0}" destId="{2C864DCF-A3EA-4A0A-8EE9-34ACA339F4F6}" srcOrd="0" destOrd="0" presId="urn:microsoft.com/office/officeart/2008/layout/LinedList"/>
    <dgm:cxn modelId="{0BE75334-8751-4343-9184-E2507E44A08E}" type="presParOf" srcId="{29B947BD-94F6-4E4B-94A9-86EC3128ECF0}" destId="{F7642F0C-9AA8-4F8F-8951-4296CF83F06F}" srcOrd="1" destOrd="0" presId="urn:microsoft.com/office/officeart/2008/layout/LinedList"/>
    <dgm:cxn modelId="{1C661753-B71D-42DA-9630-6E5FAA2CB585}" type="presParOf" srcId="{68761DBB-7A27-4B56-A1C8-FCF8E6FF49CE}" destId="{C1697E5E-E82F-40B9-AF0C-BEE03605670A}" srcOrd="12" destOrd="0" presId="urn:microsoft.com/office/officeart/2008/layout/LinedList"/>
    <dgm:cxn modelId="{D96978AD-B139-4B22-9DB3-86C843881C44}" type="presParOf" srcId="{68761DBB-7A27-4B56-A1C8-FCF8E6FF49CE}" destId="{D12F1C7E-75C7-42CC-BBD6-7D4A7761F1E3}" srcOrd="13" destOrd="0" presId="urn:microsoft.com/office/officeart/2008/layout/LinedList"/>
    <dgm:cxn modelId="{EDD0302C-6064-4542-9332-A2D71BF6DFCA}" type="presParOf" srcId="{D12F1C7E-75C7-42CC-BBD6-7D4A7761F1E3}" destId="{2F99B387-F339-4C2F-84BB-D9803417C61A}" srcOrd="0" destOrd="0" presId="urn:microsoft.com/office/officeart/2008/layout/LinedList"/>
    <dgm:cxn modelId="{929F776C-186E-4DAA-9E32-AC51E0706236}" type="presParOf" srcId="{D12F1C7E-75C7-42CC-BBD6-7D4A7761F1E3}" destId="{59280D66-0E41-46EC-B9A0-B1CCD77E357C}" srcOrd="1" destOrd="0" presId="urn:microsoft.com/office/officeart/2008/layout/LinedList"/>
    <dgm:cxn modelId="{33F38F62-5408-4660-A974-25776CB51A96}" type="presParOf" srcId="{68761DBB-7A27-4B56-A1C8-FCF8E6FF49CE}" destId="{29CBEA50-E238-4017-A492-B2D93D943150}" srcOrd="14" destOrd="0" presId="urn:microsoft.com/office/officeart/2008/layout/LinedList"/>
    <dgm:cxn modelId="{1CDC6B2D-E350-4233-B3ED-D8D7C25E7998}" type="presParOf" srcId="{68761DBB-7A27-4B56-A1C8-FCF8E6FF49CE}" destId="{D381ED3A-C10B-4115-BED1-478CA7A1FD3B}" srcOrd="15" destOrd="0" presId="urn:microsoft.com/office/officeart/2008/layout/LinedList"/>
    <dgm:cxn modelId="{7554A2B7-967E-4CF9-9CC4-F5E32A0E4089}" type="presParOf" srcId="{D381ED3A-C10B-4115-BED1-478CA7A1FD3B}" destId="{23BC6DA5-DC79-4BE6-B929-34AEC9898B85}" srcOrd="0" destOrd="0" presId="urn:microsoft.com/office/officeart/2008/layout/LinedList"/>
    <dgm:cxn modelId="{80E42E4E-D365-4F4F-990D-E75F42A41345}" type="presParOf" srcId="{D381ED3A-C10B-4115-BED1-478CA7A1FD3B}" destId="{3D740F46-13E2-4DE0-A3B0-D6C7F5F0CC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Идеально подходит для расширяемых веб приложений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Поддерживает транзакции</a:t>
          </a:r>
          <a:endParaRPr lang="en-US" dirty="0"/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Поддерживает кеширование популярных запросов</a:t>
          </a:r>
          <a:endParaRPr lang="en-US" dirty="0"/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Фокус на комплексных операциях над большими объёмами данных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Полностью соответсвует требованиям </a:t>
          </a:r>
          <a:r>
            <a:rPr lang="en-US" dirty="0"/>
            <a:t>ACID</a:t>
          </a: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Нативно поддерживает </a:t>
          </a:r>
          <a:r>
            <a:rPr lang="en-US" dirty="0"/>
            <a:t>XML </a:t>
          </a:r>
          <a:r>
            <a:rPr lang="ru-RU" dirty="0"/>
            <a:t>и </a:t>
          </a:r>
          <a:r>
            <a:rPr lang="en-US" dirty="0"/>
            <a:t>JSON</a:t>
          </a: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>
              <a:latin typeface="Jura" pitchFamily="2" charset="0"/>
              <a:ea typeface="Jura" pitchFamily="2" charset="0"/>
            </a:rPr>
            <a:t>/</a:t>
          </a:r>
          <a:r>
            <a:rPr lang="ru-RU">
              <a:latin typeface="Jura" pitchFamily="2" charset="0"/>
              <a:ea typeface="Jura" pitchFamily="2" charset="0"/>
            </a:rPr>
            <a:t>изменение столбцов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7758B11B-C717-4337-AF65-36858E17FC0C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5EB9E884-312D-4D5D-9AC2-F2BD39FDA758}" type="pres">
      <dgm:prSet presAssocID="{9BADCD79-27C8-486C-9056-7F702A445580}" presName="comp" presStyleCnt="0"/>
      <dgm:spPr/>
    </dgm:pt>
    <dgm:pt modelId="{6119AAEB-344E-44D7-9182-772DDD7CD40E}" type="pres">
      <dgm:prSet presAssocID="{9BADCD79-27C8-486C-9056-7F702A445580}" presName="box" presStyleLbl="node1" presStyleIdx="0" presStyleCnt="3"/>
      <dgm:spPr/>
    </dgm:pt>
    <dgm:pt modelId="{E1265A3C-7D94-4A0F-99E0-B643EB50ABF0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609A17E-C8EE-478A-A91E-068AFFDCA3B9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C52D8D5E-D994-47B0-AF4F-8FABF6C39906}" type="pres">
      <dgm:prSet presAssocID="{D17AFBA3-FDDD-4DED-89F7-B7C849933306}" presName="spacer" presStyleCnt="0"/>
      <dgm:spPr/>
    </dgm:pt>
    <dgm:pt modelId="{5BF973C4-7E76-4202-AB2E-F88F1B2B957E}" type="pres">
      <dgm:prSet presAssocID="{0BC96234-8DFA-45E6-B861-928A7BF4F335}" presName="comp" presStyleCnt="0"/>
      <dgm:spPr/>
    </dgm:pt>
    <dgm:pt modelId="{F18BD149-1B62-4640-8607-38F41AB125A9}" type="pres">
      <dgm:prSet presAssocID="{0BC96234-8DFA-45E6-B861-928A7BF4F335}" presName="box" presStyleLbl="node1" presStyleIdx="1" presStyleCnt="3"/>
      <dgm:spPr/>
    </dgm:pt>
    <dgm:pt modelId="{539B93E4-CD95-4F4C-A4A4-A3985E946EC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D55531B6-25E1-48DA-A779-08E9C80C91E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BB0045B-B271-4842-BAA8-AB1DF6884218}" type="pres">
      <dgm:prSet presAssocID="{2ED3AAA4-E38E-41F1-937B-B67860B39B3B}" presName="spacer" presStyleCnt="0"/>
      <dgm:spPr/>
    </dgm:pt>
    <dgm:pt modelId="{B30FC4B7-09A8-4D40-9F3F-FD74C1B28B3B}" type="pres">
      <dgm:prSet presAssocID="{09E8AD79-92E9-4009-A6C4-512459E80812}" presName="comp" presStyleCnt="0"/>
      <dgm:spPr/>
    </dgm:pt>
    <dgm:pt modelId="{80D02F99-18BB-4781-9A22-00DA902EBF4A}" type="pres">
      <dgm:prSet presAssocID="{09E8AD79-92E9-4009-A6C4-512459E80812}" presName="box" presStyleLbl="node1" presStyleIdx="2" presStyleCnt="3"/>
      <dgm:spPr/>
    </dgm:pt>
    <dgm:pt modelId="{6DF1AA26-593F-4DCB-920E-99F345E2121A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660B3E4-8AE1-4B1E-901A-4E2CC0FB032D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21D4DE14-9B6E-4252-88AE-60546A972384}" type="presOf" srcId="{9BADCD79-27C8-486C-9056-7F702A445580}" destId="{6119AAEB-344E-44D7-9182-772DDD7CD40E}" srcOrd="0" destOrd="0" presId="urn:microsoft.com/office/officeart/2005/8/layout/vList4"/>
    <dgm:cxn modelId="{BFDC4D19-DE29-4C86-A177-2954EA3D8BAC}" type="presOf" srcId="{CA96C33F-1526-4DB7-8BE9-C3B46E0D94F6}" destId="{7758B11B-C717-4337-AF65-36858E17FC0C}" srcOrd="0" destOrd="0" presId="urn:microsoft.com/office/officeart/2005/8/layout/vList4"/>
    <dgm:cxn modelId="{F1747E25-201C-4525-9163-26866C542312}" type="presOf" srcId="{09E8AD79-92E9-4009-A6C4-512459E80812}" destId="{4660B3E4-8AE1-4B1E-901A-4E2CC0FB032D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162A4792-117A-4BCD-B837-C78C59907C1A}" type="presOf" srcId="{0BC96234-8DFA-45E6-B861-928A7BF4F335}" destId="{D55531B6-25E1-48DA-A779-08E9C80C91EC}" srcOrd="1" destOrd="0" presId="urn:microsoft.com/office/officeart/2005/8/layout/vList4"/>
    <dgm:cxn modelId="{173A8CAE-871C-4DEF-9CAD-9E070DA40F27}" type="presOf" srcId="{09E8AD79-92E9-4009-A6C4-512459E80812}" destId="{80D02F99-18BB-4781-9A22-00DA902EBF4A}" srcOrd="0" destOrd="0" presId="urn:microsoft.com/office/officeart/2005/8/layout/vList4"/>
    <dgm:cxn modelId="{37FD23BA-26FC-4D1C-A438-54875D181E38}" type="presOf" srcId="{0BC96234-8DFA-45E6-B861-928A7BF4F335}" destId="{F18BD149-1B62-4640-8607-38F41AB125A9}" srcOrd="0" destOrd="0" presId="urn:microsoft.com/office/officeart/2005/8/layout/vList4"/>
    <dgm:cxn modelId="{B48ADDE5-228A-4D93-B595-A831036C3DD1}" type="presOf" srcId="{9BADCD79-27C8-486C-9056-7F702A445580}" destId="{7609A17E-C8EE-478A-A91E-068AFFDCA3B9}" srcOrd="1" destOrd="0" presId="urn:microsoft.com/office/officeart/2005/8/layout/vList4"/>
    <dgm:cxn modelId="{A33A12FC-6118-452E-B0D6-25C0FCEE3EB1}" type="presParOf" srcId="{7758B11B-C717-4337-AF65-36858E17FC0C}" destId="{5EB9E884-312D-4D5D-9AC2-F2BD39FDA758}" srcOrd="0" destOrd="0" presId="urn:microsoft.com/office/officeart/2005/8/layout/vList4"/>
    <dgm:cxn modelId="{E0500CAD-1CA7-41AD-892F-25E35479A1B9}" type="presParOf" srcId="{5EB9E884-312D-4D5D-9AC2-F2BD39FDA758}" destId="{6119AAEB-344E-44D7-9182-772DDD7CD40E}" srcOrd="0" destOrd="0" presId="urn:microsoft.com/office/officeart/2005/8/layout/vList4"/>
    <dgm:cxn modelId="{F3095DFD-1952-4BA0-93BB-1FE9A984FE6C}" type="presParOf" srcId="{5EB9E884-312D-4D5D-9AC2-F2BD39FDA758}" destId="{E1265A3C-7D94-4A0F-99E0-B643EB50ABF0}" srcOrd="1" destOrd="0" presId="urn:microsoft.com/office/officeart/2005/8/layout/vList4"/>
    <dgm:cxn modelId="{BF365194-E37A-4507-8AE4-980D5918E287}" type="presParOf" srcId="{5EB9E884-312D-4D5D-9AC2-F2BD39FDA758}" destId="{7609A17E-C8EE-478A-A91E-068AFFDCA3B9}" srcOrd="2" destOrd="0" presId="urn:microsoft.com/office/officeart/2005/8/layout/vList4"/>
    <dgm:cxn modelId="{9CC2A2ED-5405-469F-B95C-AB7089131F06}" type="presParOf" srcId="{7758B11B-C717-4337-AF65-36858E17FC0C}" destId="{C52D8D5E-D994-47B0-AF4F-8FABF6C39906}" srcOrd="1" destOrd="0" presId="urn:microsoft.com/office/officeart/2005/8/layout/vList4"/>
    <dgm:cxn modelId="{A0530384-900B-467E-9D31-D576B4CAB7E4}" type="presParOf" srcId="{7758B11B-C717-4337-AF65-36858E17FC0C}" destId="{5BF973C4-7E76-4202-AB2E-F88F1B2B957E}" srcOrd="2" destOrd="0" presId="urn:microsoft.com/office/officeart/2005/8/layout/vList4"/>
    <dgm:cxn modelId="{B3E84208-C992-43B1-8014-485A122A9CD9}" type="presParOf" srcId="{5BF973C4-7E76-4202-AB2E-F88F1B2B957E}" destId="{F18BD149-1B62-4640-8607-38F41AB125A9}" srcOrd="0" destOrd="0" presId="urn:microsoft.com/office/officeart/2005/8/layout/vList4"/>
    <dgm:cxn modelId="{9D54880D-EB85-4840-B5D4-C14C331B20BF}" type="presParOf" srcId="{5BF973C4-7E76-4202-AB2E-F88F1B2B957E}" destId="{539B93E4-CD95-4F4C-A4A4-A3985E946EC9}" srcOrd="1" destOrd="0" presId="urn:microsoft.com/office/officeart/2005/8/layout/vList4"/>
    <dgm:cxn modelId="{FAAA8F9C-457D-4FBF-8F2C-7674D383E965}" type="presParOf" srcId="{5BF973C4-7E76-4202-AB2E-F88F1B2B957E}" destId="{D55531B6-25E1-48DA-A779-08E9C80C91EC}" srcOrd="2" destOrd="0" presId="urn:microsoft.com/office/officeart/2005/8/layout/vList4"/>
    <dgm:cxn modelId="{9904DCA9-0AB7-4472-8126-B5288E8A5866}" type="presParOf" srcId="{7758B11B-C717-4337-AF65-36858E17FC0C}" destId="{ABB0045B-B271-4842-BAA8-AB1DF6884218}" srcOrd="3" destOrd="0" presId="urn:microsoft.com/office/officeart/2005/8/layout/vList4"/>
    <dgm:cxn modelId="{DDA65AF2-67E2-47BA-BAD5-141076C2E4D3}" type="presParOf" srcId="{7758B11B-C717-4337-AF65-36858E17FC0C}" destId="{B30FC4B7-09A8-4D40-9F3F-FD74C1B28B3B}" srcOrd="4" destOrd="0" presId="urn:microsoft.com/office/officeart/2005/8/layout/vList4"/>
    <dgm:cxn modelId="{A344D22C-50DE-4C8F-BE6B-B25921744D5A}" type="presParOf" srcId="{B30FC4B7-09A8-4D40-9F3F-FD74C1B28B3B}" destId="{80D02F99-18BB-4781-9A22-00DA902EBF4A}" srcOrd="0" destOrd="0" presId="urn:microsoft.com/office/officeart/2005/8/layout/vList4"/>
    <dgm:cxn modelId="{6C9EC6AB-D178-428B-A77D-7E194DC08C28}" type="presParOf" srcId="{B30FC4B7-09A8-4D40-9F3F-FD74C1B28B3B}" destId="{6DF1AA26-593F-4DCB-920E-99F345E2121A}" srcOrd="1" destOrd="0" presId="urn:microsoft.com/office/officeart/2005/8/layout/vList4"/>
    <dgm:cxn modelId="{6DDD0E32-FCBD-4A03-946F-B700DADF4F10}" type="presParOf" srcId="{B30FC4B7-09A8-4D40-9F3F-FD74C1B28B3B}" destId="{4660B3E4-8AE1-4B1E-901A-4E2CC0FB032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652E-EB6D-49F6-A709-4B4390BDC516}">
      <dsp:nvSpPr>
        <dsp:cNvPr id="0" name=""/>
        <dsp:cNvSpPr/>
      </dsp:nvSpPr>
      <dsp:spPr>
        <a:xfrm>
          <a:off x="0" y="190222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45663" y="235885"/>
        <a:ext cx="6766674" cy="844088"/>
      </dsp:txXfrm>
    </dsp:sp>
    <dsp:sp modelId="{45D9638F-4D8A-4914-98FE-E49CE4A544C5}">
      <dsp:nvSpPr>
        <dsp:cNvPr id="0" name=""/>
        <dsp:cNvSpPr/>
      </dsp:nvSpPr>
      <dsp:spPr>
        <a:xfrm>
          <a:off x="0" y="1194757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защита</a:t>
          </a:r>
          <a:r>
            <a:rPr lang="en-US" sz="2400" kern="1200" dirty="0">
              <a:latin typeface="Jura" pitchFamily="2" charset="0"/>
              <a:ea typeface="Jura" pitchFamily="2" charset="0"/>
            </a:rPr>
            <a:t> </a:t>
          </a:r>
          <a:r>
            <a:rPr lang="ru-RU" sz="2400" kern="1200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45663" y="1240420"/>
        <a:ext cx="6766674" cy="844088"/>
      </dsp:txXfrm>
    </dsp:sp>
    <dsp:sp modelId="{9310719F-4988-43FD-BF0C-661E10BB3AC9}">
      <dsp:nvSpPr>
        <dsp:cNvPr id="0" name=""/>
        <dsp:cNvSpPr/>
      </dsp:nvSpPr>
      <dsp:spPr>
        <a:xfrm>
          <a:off x="0" y="2199292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45663" y="2244955"/>
        <a:ext cx="6766674" cy="844088"/>
      </dsp:txXfrm>
    </dsp:sp>
    <dsp:sp modelId="{85518459-8231-4D9B-B126-AE2BA489E003}">
      <dsp:nvSpPr>
        <dsp:cNvPr id="0" name=""/>
        <dsp:cNvSpPr/>
      </dsp:nvSpPr>
      <dsp:spPr>
        <a:xfrm>
          <a:off x="0" y="3203827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45663" y="3249490"/>
        <a:ext cx="6766674" cy="844088"/>
      </dsp:txXfrm>
    </dsp:sp>
    <dsp:sp modelId="{01161A7B-073D-4560-9F39-1B7FD840EF55}">
      <dsp:nvSpPr>
        <dsp:cNvPr id="0" name=""/>
        <dsp:cNvSpPr/>
      </dsp:nvSpPr>
      <dsp:spPr>
        <a:xfrm>
          <a:off x="0" y="4208362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SQL (Structured Query Language)</a:t>
          </a:r>
        </a:p>
      </dsp:txBody>
      <dsp:txXfrm>
        <a:off x="45663" y="4254025"/>
        <a:ext cx="6766674" cy="844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9AEE2-456C-4262-8B89-98FBD9AA7028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4F67-5E1E-4FEF-9C87-37D2601379CE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sz="34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6539FB98-24A7-4633-A677-4F53251CFFBF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F586D-253F-4975-9F0B-D304678276E2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 sz="3400" kern="120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7ADA2569-E2D6-4FB1-986F-276ECC07C891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A808C-E124-4BE9-BDAB-31AA658E5841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sz="34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D499055E-BFCB-43EB-9E93-2C1418A65F5C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6C0CF-10F4-482C-A50C-5B4857047ABE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Jura" pitchFamily="2" charset="0"/>
              <a:ea typeface="Jura" pitchFamily="2" charset="0"/>
            </a:rPr>
            <a:t>изменение</a:t>
          </a:r>
          <a:r>
            <a:rPr lang="en-US" sz="3400" kern="1200" dirty="0">
              <a:latin typeface="Jura" pitchFamily="2" charset="0"/>
              <a:ea typeface="Jura" pitchFamily="2" charset="0"/>
            </a:rPr>
            <a:t>/</a:t>
          </a:r>
          <a:r>
            <a:rPr lang="ru-RU" sz="3400" kern="1200" dirty="0">
              <a:latin typeface="Jura" pitchFamily="2" charset="0"/>
              <a:ea typeface="Jura" pitchFamily="2" charset="0"/>
            </a:rPr>
            <a:t>удаление записей</a:t>
          </a:r>
          <a:endParaRPr lang="en-US" sz="3400" kern="1200" dirty="0">
            <a:latin typeface="Jura" pitchFamily="2" charset="0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EF6398CF-34EF-42F9-8A3D-90383DED9112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CF5B8-02DA-41CC-8280-9553F996F250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Jura" pitchFamily="2" charset="0"/>
              <a:ea typeface="Jura" pitchFamily="2" charset="0"/>
            </a:rPr>
            <a:t>выборка записей</a:t>
          </a:r>
          <a:endParaRPr lang="en-US" sz="3400" kern="1200" dirty="0">
            <a:latin typeface="Jura" pitchFamily="2" charset="0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73B06-36E5-48EA-894D-571509426856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573C0-597C-454A-893C-01EFEC11C9A1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6858000" cy="666750"/>
      </dsp:txXfrm>
    </dsp:sp>
    <dsp:sp modelId="{B328B1BB-F6AD-4155-951A-CF408C4DFC4A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1EC91-E163-49AB-AC8A-B4E0155D5AFF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</a:t>
          </a:r>
          <a:r>
            <a:rPr lang="ru-RU" sz="2100" kern="1200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666750"/>
        <a:ext cx="6858000" cy="666750"/>
      </dsp:txXfrm>
    </dsp:sp>
    <dsp:sp modelId="{695C200F-4C1A-49CB-845B-BA8BC34C4D0D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42A14-B841-4000-B21B-0D986DF06713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1333500"/>
        <a:ext cx="6858000" cy="666750"/>
      </dsp:txXfrm>
    </dsp:sp>
    <dsp:sp modelId="{89A7E71D-3E72-4B0E-9186-B318E39AA6C1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60D8F-EFAD-4913-B620-3200467B1487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2000250"/>
        <a:ext cx="6858000" cy="666750"/>
      </dsp:txXfrm>
    </dsp:sp>
    <dsp:sp modelId="{B9789E39-4B94-49FE-91C4-E8454AA56F4C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55316-FA93-45DA-880A-51F4B972A82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666750"/>
      </dsp:txXfrm>
    </dsp:sp>
    <dsp:sp modelId="{26F8F267-F168-4106-96D6-FC79FEC3418E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64DCF-A3EA-4A0A-8EE9-34ACA339F4F6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3333749"/>
        <a:ext cx="6858000" cy="666750"/>
      </dsp:txXfrm>
    </dsp:sp>
    <dsp:sp modelId="{C1697E5E-E82F-40B9-AF0C-BEE03605670A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9B387-F339-4C2F-84BB-D9803417C61A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4000499"/>
        <a:ext cx="6858000" cy="666750"/>
      </dsp:txXfrm>
    </dsp:sp>
    <dsp:sp modelId="{29CBEA50-E238-4017-A492-B2D93D943150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C6DA5-DC79-4BE6-B929-34AEC9898B85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4667249"/>
        <a:ext cx="6858000" cy="6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Идеально подходит для расширяемых веб приложений</a:t>
          </a:r>
          <a:endParaRPr lang="en-US" sz="32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Поддерживает транзакции</a:t>
          </a:r>
          <a:endParaRPr lang="en-US" sz="3200" kern="1200" dirty="0"/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Поддерживает кеширование популярных запросов</a:t>
          </a:r>
          <a:endParaRPr lang="en-US" sz="3200" kern="1200" dirty="0"/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Фокус на комплексных операциях над большими объёмами данных</a:t>
          </a:r>
          <a:endParaRPr lang="en-US" sz="31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Полностью соответсвует требованиям </a:t>
          </a:r>
          <a:r>
            <a:rPr lang="en-US" sz="3100" kern="1200" dirty="0"/>
            <a:t>ACID</a:t>
          </a:r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Нативно поддерживает </a:t>
          </a:r>
          <a:r>
            <a:rPr lang="en-US" sz="3100" kern="1200" dirty="0"/>
            <a:t>XML </a:t>
          </a:r>
          <a:r>
            <a:rPr lang="ru-RU" sz="3100" kern="1200" dirty="0"/>
            <a:t>и </a:t>
          </a:r>
          <a:r>
            <a:rPr lang="en-US" sz="3100" kern="1200" dirty="0"/>
            <a:t>JSON</a:t>
          </a:r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9AAEB-344E-44D7-9182-772DDD7CD40E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0"/>
        <a:ext cx="5319712" cy="1666874"/>
      </dsp:txXfrm>
    </dsp:sp>
    <dsp:sp modelId="{E1265A3C-7D94-4A0F-99E0-B643EB50ABF0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BD149-1B62-4640-8607-38F41AB125A9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1833562"/>
        <a:ext cx="5319712" cy="1666874"/>
      </dsp:txXfrm>
    </dsp:sp>
    <dsp:sp modelId="{539B93E4-CD95-4F4C-A4A4-A3985E946EC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02F99-18BB-4781-9A22-00DA902EBF4A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 sz="2700" kern="1200">
              <a:latin typeface="Jura" pitchFamily="2" charset="0"/>
              <a:ea typeface="Jura" pitchFamily="2" charset="0"/>
            </a:rPr>
            <a:t>/</a:t>
          </a:r>
          <a:r>
            <a:rPr lang="ru-RU" sz="2700" kern="1200">
              <a:latin typeface="Jura" pitchFamily="2" charset="0"/>
              <a:ea typeface="Jura" pitchFamily="2" charset="0"/>
            </a:rPr>
            <a:t>изменение столбцов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3667125"/>
        <a:ext cx="5319712" cy="1666874"/>
      </dsp:txXfrm>
    </dsp:sp>
    <dsp:sp modelId="{6DF1AA26-593F-4DCB-920E-99F345E2121A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32BC-EDBB-22A8-ACD1-CCD11EDBB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924B7-C02B-051B-B60D-E2BDF1696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28C2-1CE0-3417-24A6-6BC70822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040-3DB1-435F-BC36-0A0A12FB413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8AA99-7096-B980-6A33-099B4188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6DD0D-63B0-8C67-B60C-09BA8A72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E27-E5A5-44B8-8498-3AB8FF0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0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BBE7-FE7A-E235-B531-CE1022FC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FE45C-C89C-B3DE-AB26-5539B6C89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D34B-34CF-6EF7-1CE1-AB9DFBA3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040-3DB1-435F-BC36-0A0A12FB413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5DD3-4DF1-75D6-D324-B317434F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DC62-508B-FBC8-2D09-74F770A8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E27-E5A5-44B8-8498-3AB8FF0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225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7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55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315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19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843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277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74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86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1515514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561060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B91B8-1646-0534-E8F3-E90E1D30D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56DAC-BDB9-2150-3F52-DE1B10F84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13ADC-B5FA-7D0E-2F02-71BF023F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040-3DB1-435F-BC36-0A0A12FB413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99432-4BEE-2D81-5AC5-EFE860BB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BA6E1-4CDA-65F4-5AE0-F4C02EAB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E27-E5A5-44B8-8498-3AB8FF0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617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26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590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709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512397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6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03056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406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85441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4784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4801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5076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5257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2558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38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7929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0201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6747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31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5754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07182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9659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21923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1781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8193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6104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6A10-683F-E92E-B3F4-14C1DFC7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08A2-017C-A14D-9814-6BEE9EBE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F6AD2-ED32-69BD-99FF-1ED43E77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040-3DB1-435F-BC36-0A0A12FB413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1D8F-1DAC-999E-7823-5B09D5A4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5A91-0457-061C-4DDA-02A95AE3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E27-E5A5-44B8-8498-3AB8FF0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992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9137536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12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7668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330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61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2288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73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0369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92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5839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E06C-659F-7A70-E134-C2373FE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5CBF-E8B4-17BE-BD36-927E12DF8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376C-08A8-EAEF-CC7B-ED5ED91E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040-3DB1-435F-BC36-0A0A12FB413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FF891-1E69-FE0C-38FE-FD28D7E1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38DDF-9F19-B48B-FF96-4D8F0C9A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E27-E5A5-44B8-8498-3AB8FF0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533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6065367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838763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979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70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8368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04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9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5639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789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2022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E8A2-4529-2F1C-0446-309FA06A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E74F-B48C-D19F-463B-6AE2B85B0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3745C-64D6-A811-CBE2-1962C17BA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45E4F-59EA-870A-8750-1C02A8D7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040-3DB1-435F-BC36-0A0A12FB413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90A4E-D245-EC0F-69EE-734BF805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FD3EE-AEAA-B129-D3B9-0CF8E336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E27-E5A5-44B8-8498-3AB8FF0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523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586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56303259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32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286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80260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339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55976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003877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96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2850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9A31-CD10-29E6-F4C7-3E6C5793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29BA5-D4CB-A7B9-BEC0-EFBCE68D9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6BA43-C0AE-1EE3-CCD8-293EB4BCE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BA04E-56F0-DE8B-5C32-514ABA576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7FDB6-0EF1-E690-E840-03C92DEC7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7F054-5B2D-537F-57FA-88B3D73A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040-3DB1-435F-BC36-0A0A12FB413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6CD74-DE11-04DA-8E8C-2C7303E8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E286E-756C-8E6C-8C42-49455CFD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E27-E5A5-44B8-8498-3AB8FF0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30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88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8093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93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80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3859680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76032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27905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16865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80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772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7891-2C8D-A309-A782-F531947C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08F19-09D3-24C0-B6DF-7ACE8C29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040-3DB1-435F-BC36-0A0A12FB413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2B099-A336-6DCD-2248-B6F6FB01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3659F-5BA0-C18F-C534-A4DAE1FB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E27-E5A5-44B8-8498-3AB8FF0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013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5177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88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6478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3702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8653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89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10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3932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2947767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6763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3F0A5-4608-27A8-F028-0093E505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040-3DB1-435F-BC36-0A0A12FB413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D4903-8F75-9130-C59C-62C4F65B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3C1A2-7D40-2090-A04E-6CDEC943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E27-E5A5-44B8-8498-3AB8FF0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251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78411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05249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2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382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6678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87979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1634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7029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143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2945155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FA64-96CA-28A2-1727-0A411C04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A63F-CD08-DC5D-32A0-E6BD7C0F0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F8C99-208A-A7F7-A54C-2FAB51905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B62BB-EACC-674A-1A73-578293BE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040-3DB1-435F-BC36-0A0A12FB413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5B946-1758-01A1-9EC3-99613897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36F4E-DBAE-5F16-3FBC-84DE38CD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E27-E5A5-44B8-8498-3AB8FF0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369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3978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13162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635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0819305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6968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12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2297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081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86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1941-AF7B-C94A-8E62-9FFCBEBC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EBE90-2115-DC88-1877-B6120A416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A1363-E11C-3302-DC47-6C02F2C06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37B85-5209-C41E-D39D-8BDFACA3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040-3DB1-435F-BC36-0A0A12FB413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2C6A0-C695-0114-93DD-328440FA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8FE7C-F103-FCDD-8C13-332FACFE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E27-E5A5-44B8-8498-3AB8FF0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5361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2326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35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5175434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83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0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8571867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322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853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32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0919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1D2A5-9680-DCA6-9B9B-1D5A8174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31E1A-E21C-DBBF-0794-86367B7DA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2D0F-7B06-6FE2-9DD0-F7B2F4B29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E2040-3DB1-435F-BC36-0A0A12FB413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DEF51-4616-8A5E-2EC7-0E475F38A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8F258-524C-61DD-AAFA-6C8D9B6E5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47E27-E5A5-44B8-8498-3AB8FF0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1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67576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Базы данных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01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 DATABASES;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DROP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7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column1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column2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column3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....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Address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City varchar(255)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352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TABLE и ALTER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ADD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BEC7F-28AE-478E-9EF0-45B26E59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8F12A0-B603-475F-B665-6EC08B0477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8572" y="609600"/>
          <a:ext cx="5932457" cy="55488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883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874574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386756"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Тип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Описание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varchar(n)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с максимальной длинной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n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386756"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JetBrains Mono" panose="02000009000000000000" pitchFamily="49" charset="0"/>
                        <a:ea typeface="+mn-ea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GB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varbinary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бинарная строка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8000 байт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целые числа между        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-2,147,483,648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2,147,483,647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1700112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float(n)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числа с плавающей точкой, </a:t>
                      </a:r>
                      <a:r>
                        <a:rPr lang="en-US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n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принимает два значения </a:t>
                      </a:r>
                      <a:r>
                        <a:rPr lang="ru-RU" sz="1700" u="none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– 24 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53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, которые указывают на количество байт, которое выделяется на хранение числа (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4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8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соответственно)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912098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datetime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От 1-го января 1753 г. до 31-го декабря 9999 г. с точностью 3.33 миллисекунды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1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NOT NULL – </a:t>
            </a:r>
            <a:r>
              <a:rPr lang="ru-RU" sz="4000" dirty="0"/>
              <a:t>столбец не примет значение </a:t>
            </a:r>
            <a:r>
              <a:rPr lang="en-US" sz="4000" dirty="0"/>
              <a:t>NULL </a:t>
            </a:r>
            <a:r>
              <a:rPr lang="ru-RU" sz="4000" dirty="0"/>
              <a:t>при добавлении записей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427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UNIQUE – </a:t>
            </a:r>
            <a:r>
              <a:rPr lang="ru-RU" sz="4000" dirty="0"/>
              <a:t>все значения столбца должны быть уникальными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UNIQUE,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94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PRIMARY KEY – </a:t>
            </a:r>
            <a:r>
              <a:rPr lang="ru-RU" sz="4000" dirty="0"/>
              <a:t>отмечает столбец как первичный ключ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774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FOREIGN KEY– </a:t>
            </a:r>
            <a:r>
              <a:rPr lang="ru-RU" sz="3600" dirty="0"/>
              <a:t>отмечает столбец как внешний ключ, тем самым связывая таблицы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Orders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OrderNumber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FOREIGN KEY REFERENCES Persons(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932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4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E4B79C-F0D7-B6CE-E61E-36BC1DFF6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показывают отношения между различными типами данных в виде прямоугольных таблиц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443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77A6F0-3733-4A15-A6EB-209093CB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таблицы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78C631-EF7C-4AF7-8D1E-6A6CEDCAA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169" y="2673202"/>
            <a:ext cx="9815411" cy="3429297"/>
          </a:xfrm>
        </p:spPr>
      </p:pic>
    </p:spTree>
    <p:extLst>
      <p:ext uri="{BB962C8B-B14F-4D97-AF65-F5344CB8AC3E}">
        <p14:creationId xmlns:p14="http://schemas.microsoft.com/office/powerpoint/2010/main" val="20282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Customers;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39911A0-258F-40D3-A4C5-A5804A22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332" y="2598738"/>
            <a:ext cx="6931085" cy="3578225"/>
          </a:xfrm>
        </p:spPr>
      </p:pic>
    </p:spTree>
    <p:extLst>
      <p:ext uri="{BB962C8B-B14F-4D97-AF65-F5344CB8AC3E}">
        <p14:creationId xmlns:p14="http://schemas.microsoft.com/office/powerpoint/2010/main" val="428057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ContactName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City, Country 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Customers;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73CD5EA-13FB-4544-ABDC-3236DE397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87" y="2598738"/>
            <a:ext cx="7127976" cy="3578225"/>
          </a:xfrm>
        </p:spPr>
      </p:pic>
    </p:spTree>
    <p:extLst>
      <p:ext uri="{BB962C8B-B14F-4D97-AF65-F5344CB8AC3E}">
        <p14:creationId xmlns:p14="http://schemas.microsoft.com/office/powerpoint/2010/main" val="2528021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Country FROM Customers;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EACC3D4-013E-47BC-952E-CBD33D1BD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50" y="2598738"/>
            <a:ext cx="7156450" cy="3578225"/>
          </a:xfrm>
        </p:spPr>
      </p:pic>
    </p:spTree>
    <p:extLst>
      <p:ext uri="{BB962C8B-B14F-4D97-AF65-F5344CB8AC3E}">
        <p14:creationId xmlns:p14="http://schemas.microsoft.com/office/powerpoint/2010/main" val="1137415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8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07C6-0A61-453E-8F25-CD3A7875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Операторы блока </a:t>
            </a:r>
            <a:r>
              <a:rPr lang="en-US" dirty="0"/>
              <a:t>WHERE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8751B8E-57BB-4757-B5FC-A97B7B1ED6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7488" y="609600"/>
          <a:ext cx="6354626" cy="53340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1271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213355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Оператор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Значение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=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IS NULL, IS NOT NULL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проверка на </a:t>
                      </a:r>
                      <a:r>
                        <a:rPr lang="en-US" sz="2100" dirty="0"/>
                        <a:t>NULL</a:t>
                      </a:r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BETWEEN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между определёнными значениями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6956513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LIKE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поиск по паттерну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866637291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для указания нескольких значений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931005590"/>
                  </a:ext>
                </a:extLst>
              </a:tr>
            </a:tbl>
          </a:graphicData>
        </a:graphic>
      </p:graphicFrame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1AD2E53-AB43-4E94-AAE3-4BAD2AE5A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Country='UK';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26FBFF-7FA8-418D-9100-DA67DD73E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901646"/>
            <a:ext cx="10515600" cy="2972409"/>
          </a:xfrm>
        </p:spPr>
      </p:pic>
    </p:spTree>
    <p:extLst>
      <p:ext uri="{BB962C8B-B14F-4D97-AF65-F5344CB8AC3E}">
        <p14:creationId xmlns:p14="http://schemas.microsoft.com/office/powerpoint/2010/main" val="330974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Products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Price BETWEEN 50 AND 60;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C6F5F104-AD87-483D-8EBA-CF9F4C988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661790"/>
            <a:ext cx="10515600" cy="1452121"/>
          </a:xfrm>
        </p:spPr>
      </p:pic>
    </p:spTree>
    <p:extLst>
      <p:ext uri="{BB962C8B-B14F-4D97-AF65-F5344CB8AC3E}">
        <p14:creationId xmlns:p14="http://schemas.microsoft.com/office/powerpoint/2010/main" val="3708437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LIKE '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s_n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%';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8943C97-8A26-4F2C-A864-24EE00FE0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703424"/>
            <a:ext cx="10515600" cy="1368853"/>
          </a:xfrm>
        </p:spPr>
      </p:pic>
    </p:spTree>
    <p:extLst>
      <p:ext uri="{BB962C8B-B14F-4D97-AF65-F5344CB8AC3E}">
        <p14:creationId xmlns:p14="http://schemas.microsoft.com/office/powerpoint/2010/main" val="556807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IN ('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Paris','London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');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BEAD7E3-F4A9-4EF8-A4EB-04C4A7D73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730996"/>
            <a:ext cx="10515600" cy="3313709"/>
          </a:xfrm>
        </p:spPr>
      </p:pic>
    </p:spTree>
    <p:extLst>
      <p:ext uri="{BB962C8B-B14F-4D97-AF65-F5344CB8AC3E}">
        <p14:creationId xmlns:p14="http://schemas.microsoft.com/office/powerpoint/2010/main" val="208291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pic>
        <p:nvPicPr>
          <p:cNvPr id="7" name="Picture 2" descr="All about Relational Databases | Smartsheet">
            <a:extLst>
              <a:ext uri="{FF2B5EF4-FFF2-40B4-BE49-F238E27FC236}">
                <a16:creationId xmlns:a16="http://schemas.microsoft.com/office/drawing/2014/main" id="{27C27964-1ED8-4C61-82F1-7F1307BAD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884872"/>
            <a:ext cx="6858000" cy="478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таблицы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2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OR, NOT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AND condition2 AND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OR condition2 OR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NOT condition;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14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Country='Germany' AND NOT (City='Berlin' OR City='München');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A2FC0C0-7E00-45B9-A6D9-21DB872F5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37" y="2598738"/>
            <a:ext cx="10231275" cy="3578225"/>
          </a:xfrm>
        </p:spPr>
      </p:pic>
    </p:spTree>
    <p:extLst>
      <p:ext uri="{BB962C8B-B14F-4D97-AF65-F5344CB8AC3E}">
        <p14:creationId xmlns:p14="http://schemas.microsoft.com/office/powerpoint/2010/main" val="1042139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BY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column1, column2, ... ASC|DESC;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5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Country ASC,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DESC;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7A0F1F3-2D32-4C10-A100-070E9A88E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24" y="2598738"/>
            <a:ext cx="9118702" cy="3578225"/>
          </a:xfrm>
        </p:spPr>
      </p:pic>
    </p:spTree>
    <p:extLst>
      <p:ext uri="{BB962C8B-B14F-4D97-AF65-F5344CB8AC3E}">
        <p14:creationId xmlns:p14="http://schemas.microsoft.com/office/powerpoint/2010/main" val="2996583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(column1, column2, column3, ...)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6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736464"/>
          </a:xfrm>
        </p:spPr>
        <p:txBody>
          <a:bodyPr anchor="ctr">
            <a:noAutofit/>
          </a:bodyPr>
          <a:lstStyle/>
          <a:p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INSERT INTO Customers (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Address, City,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PostalCode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Country)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VALUES ('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Cardinal','Tom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B.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','Skagen 21’, 'Stavanger’, '4007’, 'Norway’);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'Tom B.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';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F1957D-E6C9-43E1-B283-2939BB3AC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878696"/>
            <a:ext cx="10515600" cy="1018309"/>
          </a:xfrm>
          <a:noFill/>
        </p:spPr>
      </p:pic>
    </p:spTree>
    <p:extLst>
      <p:ext uri="{BB962C8B-B14F-4D97-AF65-F5344CB8AC3E}">
        <p14:creationId xmlns:p14="http://schemas.microsoft.com/office/powerpoint/2010/main" val="288997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 column1 = value1, column2 = value2,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UPDATE Customers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='Alfred Schmidt', City='Frankfurt'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endParaRPr lang="en-US" sz="28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28AD55-906B-4EFD-8135-438FEBC62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885954"/>
            <a:ext cx="10515600" cy="1003793"/>
          </a:xfrm>
        </p:spPr>
      </p:pic>
    </p:spTree>
    <p:extLst>
      <p:ext uri="{BB962C8B-B14F-4D97-AF65-F5344CB8AC3E}">
        <p14:creationId xmlns:p14="http://schemas.microsoft.com/office/powerpoint/2010/main" val="3933258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DELETE FROM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WHERE condition;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99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DELETE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endParaRPr lang="en-US" sz="28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B3F911-6A5F-49DB-85B7-AD6E65CEE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4239110"/>
            <a:ext cx="10515600" cy="297480"/>
          </a:xfrm>
        </p:spPr>
      </p:pic>
    </p:spTree>
    <p:extLst>
      <p:ext uri="{BB962C8B-B14F-4D97-AF65-F5344CB8AC3E}">
        <p14:creationId xmlns:p14="http://schemas.microsoft.com/office/powerpoint/2010/main" val="425085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32FC6A3D-2680-45A4-888F-5767A55E696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3" b="-33253"/>
          <a:stretch/>
        </p:blipFill>
        <p:spPr bwMode="auto">
          <a:xfrm>
            <a:off x="228599" y="237744"/>
            <a:ext cx="7696201" cy="63825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ключи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9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INNER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INNER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4" descr="SQL INNER JOIN">
            <a:extLst>
              <a:ext uri="{FF2B5EF4-FFF2-40B4-BE49-F238E27FC236}">
                <a16:creationId xmlns:a16="http://schemas.microsoft.com/office/drawing/2014/main" id="{21F847C5-A8CF-4009-8FE3-8F714B9A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8740" y="2442681"/>
            <a:ext cx="2720881" cy="1972638"/>
          </a:xfrm>
          <a:prstGeom prst="roundRect">
            <a:avLst>
              <a:gd name="adj" fmla="val 4380"/>
            </a:avLst>
          </a:prstGeom>
          <a:noFill/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96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CC5845-7F71-4BB4-ACC9-93E842FB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Таблицы </a:t>
            </a:r>
            <a:r>
              <a:rPr lang="en-US" sz="4000" dirty="0"/>
              <a:t>Orders </a:t>
            </a:r>
            <a:r>
              <a:rPr lang="ru-RU" sz="4000" dirty="0"/>
              <a:t>и </a:t>
            </a:r>
            <a:r>
              <a:rPr lang="en-US" sz="4000" dirty="0"/>
              <a:t>Customers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BDE8475-D53D-4EE8-83A5-E5FC11B7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244998"/>
            <a:ext cx="9701101" cy="1516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6B281-7D1B-4EF9-94F4-81500768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110896"/>
            <a:ext cx="970110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80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2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6393E119-B540-45B5-99A4-C5326DB7A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910743"/>
            <a:ext cx="10515600" cy="2954215"/>
          </a:xfrm>
        </p:spPr>
      </p:pic>
    </p:spTree>
    <p:extLst>
      <p:ext uri="{BB962C8B-B14F-4D97-AF65-F5344CB8AC3E}">
        <p14:creationId xmlns:p14="http://schemas.microsoft.com/office/powerpoint/2010/main" val="4271206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Shippers.ShipperName</a:t>
            </a:r>
            <a:r>
              <a:rPr lang="ru-RU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lang="ru-RU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((Orders</a:t>
            </a:r>
            <a:b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Shippers ON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Orders.ShipperID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E682D1-3431-49FE-85BE-39B1084F3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574102"/>
            <a:ext cx="10515600" cy="1627497"/>
          </a:xfrm>
        </p:spPr>
      </p:pic>
    </p:spTree>
    <p:extLst>
      <p:ext uri="{BB962C8B-B14F-4D97-AF65-F5344CB8AC3E}">
        <p14:creationId xmlns:p14="http://schemas.microsoft.com/office/powerpoint/2010/main" val="775706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LEFT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LEFT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pic>
        <p:nvPicPr>
          <p:cNvPr id="6" name="Picture 4" descr="SQL LEFT JOIN">
            <a:extLst>
              <a:ext uri="{FF2B5EF4-FFF2-40B4-BE49-F238E27FC236}">
                <a16:creationId xmlns:a16="http://schemas.microsoft.com/office/drawing/2014/main" id="{3142FEF9-E63D-432B-93CA-B069F943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845" y="2333857"/>
            <a:ext cx="2600672" cy="188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3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LEFT JOIN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0F5B7-FC23-453E-B185-71F2742BA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238" y="2598738"/>
            <a:ext cx="10353274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RIGHT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RIGHT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2" descr="SQL RIGHT JOIN">
            <a:extLst>
              <a:ext uri="{FF2B5EF4-FFF2-40B4-BE49-F238E27FC236}">
                <a16:creationId xmlns:a16="http://schemas.microsoft.com/office/drawing/2014/main" id="{86280E62-C501-4232-91A8-AC2FC71A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043" y="2376926"/>
            <a:ext cx="2902276" cy="210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86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Employees.LastName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Employees.FirstName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RIGHT JOIN Employees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Orders.EmployeeID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Employees.EmployeeID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541170-87DF-4E54-B42B-905C6022C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175061"/>
            <a:ext cx="10515600" cy="2425579"/>
          </a:xfrm>
        </p:spPr>
      </p:pic>
    </p:spTree>
    <p:extLst>
      <p:ext uri="{BB962C8B-B14F-4D97-AF65-F5344CB8AC3E}">
        <p14:creationId xmlns:p14="http://schemas.microsoft.com/office/powerpoint/2010/main" val="3755810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FULL OUTER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FULL OUTER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</p:txBody>
      </p:sp>
      <p:pic>
        <p:nvPicPr>
          <p:cNvPr id="6" name="Picture 2" descr="SQL FULL OUTER JOIN">
            <a:extLst>
              <a:ext uri="{FF2B5EF4-FFF2-40B4-BE49-F238E27FC236}">
                <a16:creationId xmlns:a16="http://schemas.microsoft.com/office/drawing/2014/main" id="{BDDB689B-2A60-4B21-8ACB-8C8B4EDF1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63" y="2253312"/>
            <a:ext cx="2847436" cy="20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95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FULL OUTER JOIN Orders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B58655A-2B6B-4647-812A-E548B968C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844569"/>
            <a:ext cx="10515600" cy="3086562"/>
          </a:xfrm>
        </p:spPr>
      </p:pic>
    </p:spTree>
    <p:extLst>
      <p:ext uri="{BB962C8B-B14F-4D97-AF65-F5344CB8AC3E}">
        <p14:creationId xmlns:p14="http://schemas.microsoft.com/office/powerpoint/2010/main" val="22770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один к одному</a:t>
            </a:r>
            <a:endParaRPr lang="en-US" dirty="0"/>
          </a:p>
        </p:txBody>
      </p:sp>
      <p:pic>
        <p:nvPicPr>
          <p:cNvPr id="10" name="Picture 2" descr="Diagram of a one-to-one relationship">
            <a:extLst>
              <a:ext uri="{FF2B5EF4-FFF2-40B4-BE49-F238E27FC236}">
                <a16:creationId xmlns:a16="http://schemas.microsoft.com/office/drawing/2014/main" id="{FCA301AF-EC3D-443E-896C-665F99D6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" y="2430570"/>
            <a:ext cx="6969432" cy="19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35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C4C4C"/>
                </a:solidFill>
                <a:effectLst/>
                <a:latin typeface="Barlow" panose="020B0604020202020204" pitchFamily="2" charset="0"/>
              </a:rPr>
              <a:t>MySQL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быстрая и надёжная СУ</a:t>
            </a:r>
            <a:r>
              <a:rPr lang="ru-RU" dirty="0">
                <a:solidFill>
                  <a:srgbClr val="4C4C4C"/>
                </a:solidFill>
              </a:rPr>
              <a:t>Р</a:t>
            </a:r>
            <a:r>
              <a:rPr lang="ru-RU" b="0" i="0" dirty="0">
                <a:solidFill>
                  <a:srgbClr val="4C4C4C"/>
                </a:solidFill>
                <a:effectLst/>
              </a:rPr>
              <a:t>БД общего назначения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85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</a:rPr>
              <a:t>PostgreSQL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СУОРБД поддерживающая наследование и перегрузку 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82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компактная СУБД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25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B Browser for SQLite Screenshot">
            <a:extLst>
              <a:ext uri="{FF2B5EF4-FFF2-40B4-BE49-F238E27FC236}">
                <a16:creationId xmlns:a16="http://schemas.microsoft.com/office/drawing/2014/main" id="{B999C77A-FE98-4E78-88F2-E20B2CA8266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" b="3106"/>
          <a:stretch/>
        </p:blipFill>
        <p:spPr bwMode="auto"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DAEC0B-923A-4921-A899-209C6963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DB Browser for SQLite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37B0-D36E-4666-A1A6-7061A40C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(</a:t>
            </a:r>
            <a:r>
              <a:rPr lang="en-US" dirty="0"/>
              <a:t>https://sqlitebrowser.org/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60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Работа с дб в </a:t>
            </a:r>
            <a:r>
              <a:rPr lang="en-US" sz="3200" dirty="0"/>
              <a:t>SQLITE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95192-B186-4E18-BE25-0FBFA371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3800475"/>
            <a:ext cx="53244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3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iagram of one-to-many relationship">
            <a:extLst>
              <a:ext uri="{FF2B5EF4-FFF2-40B4-BE49-F238E27FC236}">
                <a16:creationId xmlns:a16="http://schemas.microsoft.com/office/drawing/2014/main" id="{E968A482-102E-420B-821C-FDCF961CDF0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" t="-68567" r="-358" b="-4897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один ко многим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27749DE1-0EE1-499A-B834-EC2F2A2EFC8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3" b="-3325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многие ко многим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5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SQL – язык программирования реляционных баз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3D99BC-1F9D-3580-EDFB-CD9121DD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5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E8600-E66A-4CAE-99F8-414A09DA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Синтаксис </a:t>
            </a:r>
            <a:r>
              <a:rPr lang="en-US" dirty="0"/>
              <a:t>SQL 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EEA01D3-3938-4EF7-8A47-6A62AF58C7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1BFE49-6A11-4B7C-B713-04D38817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 ограниченным набором команд, разделяемых точкой с запятой в случае выполнения нескольких команд последовательно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9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1340</Words>
  <Application>Microsoft Office PowerPoint</Application>
  <PresentationFormat>Widescreen</PresentationFormat>
  <Paragraphs>250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Barlow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SQL – язык программирования реляционных баз данных</vt:lpstr>
      <vt:lpstr>Синтаксис SQL </vt:lpstr>
      <vt:lpstr>DATABASE</vt:lpstr>
      <vt:lpstr>CREATE TABLE</vt:lpstr>
      <vt:lpstr>PowerPoint Presentation</vt:lpstr>
      <vt:lpstr>DROP TABLE и ALTER TABLE</vt:lpstr>
      <vt:lpstr>Типы данных</vt:lpstr>
      <vt:lpstr>NOT NULL – столбец не примет значение NULL при добавлении записей</vt:lpstr>
      <vt:lpstr>UNIQUE – все значения столбца должны быть уникальными</vt:lpstr>
      <vt:lpstr>PRIMARY KEY – отмечает столбец как первичный ключ</vt:lpstr>
      <vt:lpstr>FOREIGN KEY– отмечает столбец как внешний ключ, тем самым связывая таблицы</vt:lpstr>
      <vt:lpstr>SELECT</vt:lpstr>
      <vt:lpstr>Пример таблицы</vt:lpstr>
      <vt:lpstr>SELECT * FROM Customers;</vt:lpstr>
      <vt:lpstr>SELECT ContactName, City, Country  FROM Customers;</vt:lpstr>
      <vt:lpstr>SELECT DISTINCT Country FROM Customers;</vt:lpstr>
      <vt:lpstr>WHERE</vt:lpstr>
      <vt:lpstr>Операторы блока WHERE</vt:lpstr>
      <vt:lpstr>SELECT * FROM Customers WHERE Country='UK';</vt:lpstr>
      <vt:lpstr>SELECT * FROM Products WHERE Price BETWEEN 50 AND 60;</vt:lpstr>
      <vt:lpstr>SELECT * FROM Customers WHERE City LIKE 's_n%';</vt:lpstr>
      <vt:lpstr>SELECT * FROM Customers WHERE City IN ('Paris','London');</vt:lpstr>
      <vt:lpstr>AND, OR, NOT</vt:lpstr>
      <vt:lpstr>SELECT * FROM Customers WHERE Country='Germany' AND NOT (City='Berlin' OR City='München');</vt:lpstr>
      <vt:lpstr>ORDER BY</vt:lpstr>
      <vt:lpstr>SELECT * FROM Customers ORDER BY Country ASC, CustomerName DESC;</vt:lpstr>
      <vt:lpstr>INSERT INTO</vt:lpstr>
      <vt:lpstr>INSERT INTO Customers (CustomerName, ContactName, Address, City, PostalCode, Country) VALUES ('Cardinal','Tom B. Erichsen','Skagen 21’, 'Stavanger’, '4007’, 'Norway’); SELECT * FROM Customers WHERE ContactName = 'Tom B. Erichsen';</vt:lpstr>
      <vt:lpstr>UPDATE</vt:lpstr>
      <vt:lpstr>UPDATE Customers SET ContactName='Alfred Schmidt', City='Frankfurt' WHERE CustomerID=1; SELECT * FROM Customers WHERE CustomerID=1;</vt:lpstr>
      <vt:lpstr>DELETE</vt:lpstr>
      <vt:lpstr>DELETE FROM Customers WHERE CustomerName='Alfreds Futterkiste’; SELECT * FROM Customers WHERE CustomerName='Alfreds Futterkiste’;</vt:lpstr>
      <vt:lpstr>INNER JOIN</vt:lpstr>
      <vt:lpstr>Таблицы Orders и Customers</vt:lpstr>
      <vt:lpstr>SELECT Orders.OrderID, Customers.CustomerName FROM Orders INNER JOIN Customers ON Orders.CustomerID = Customers.CustomerID;</vt:lpstr>
      <vt:lpstr>SELECT Orders.OrderID, Customers.CustomerName, Shippers.ShipperName  FROM ((Orders INNER JOIN Customers ON Orders.CustomerID = Customers.CustomerID) INNER JOIN Shippers ON Orders.ShipperID = Shippers.ShipperID);</vt:lpstr>
      <vt:lpstr>LEFT JOIN</vt:lpstr>
      <vt:lpstr>SELECT Customers.CustomerName, Orders.OrderID FROM Customers LEFT JOIN Orders ON Customers.CustomerID=Orders.CustomerID ORDER BY Customers.CustomerName;</vt:lpstr>
      <vt:lpstr>RIGHT JOIN</vt:lpstr>
      <vt:lpstr>SELECT Orders.OrderID, Employees.LastName, Employees.FirstName FROM Orders RIGHT JOIN Employees ON Orders.EmployeeID = Employees.EmployeeID ORDER BY Orders.OrderID;</vt:lpstr>
      <vt:lpstr>FULL OUTER JOIN</vt:lpstr>
      <vt:lpstr>SELECT Customers.CustomerName, Orders.OrderID FROM Customers FULL OUTER JOIN Orders ON Customers.CustomerID=Orders.CustomerID ORDER BY Customers.CustomerName;</vt:lpstr>
      <vt:lpstr>MySQL</vt:lpstr>
      <vt:lpstr>PostgreSQL</vt:lpstr>
      <vt:lpstr>SQLite</vt:lpstr>
      <vt:lpstr>DB Browser for SQLite</vt:lpstr>
      <vt:lpstr>Работа с дб в SQLITE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Mikita Tsiarentsyeu</dc:creator>
  <cp:lastModifiedBy>Mikita Tsiarentsyeu</cp:lastModifiedBy>
  <cp:revision>1</cp:revision>
  <dcterms:created xsi:type="dcterms:W3CDTF">2023-01-22T08:56:09Z</dcterms:created>
  <dcterms:modified xsi:type="dcterms:W3CDTF">2023-01-22T08:56:28Z</dcterms:modified>
</cp:coreProperties>
</file>