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80" r:id="rId4"/>
    <p:sldId id="695" r:id="rId5"/>
    <p:sldId id="281" r:id="rId6"/>
    <p:sldId id="694" r:id="rId7"/>
    <p:sldId id="676" r:id="rId8"/>
    <p:sldId id="681" r:id="rId9"/>
    <p:sldId id="777" r:id="rId10"/>
    <p:sldId id="6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степень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остаток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произведение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вычитание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сложение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100" kern="1200" dirty="0">
              <a:latin typeface="+mn-lt"/>
              <a:ea typeface="Jura" pitchFamily="2" charset="0"/>
            </a:rPr>
            <a:t>IDE</a:t>
          </a:r>
          <a:r>
            <a:rPr lang="ru-RU" sz="2100" kern="1200" dirty="0">
              <a:latin typeface="+mn-lt"/>
              <a:ea typeface="Jura" pitchFamily="2" charset="0"/>
            </a:rPr>
            <a:t>)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E098-10B4-9A6E-9EA6-9120E4D1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536C-003D-C89F-3CFB-37A88B962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990F-DFF9-5433-B1DD-5237CF89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402C-335A-FC6F-B898-613A4880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9773-FCE1-BA58-C747-9B1BC1F5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9211-7082-6549-87DC-6994F193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CFC80-5999-FAAC-048D-7C8610AD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38C8-BA9C-20D4-0AD3-32CFD311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3EE3-ECDD-6EA9-1D45-63D1AFC2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F55E-C1ED-B0A8-E123-F911EA0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41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23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36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1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9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3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5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5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3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5551760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53303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21163-259B-A64F-3195-4B6679974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68AB3-BCF5-4A93-205F-72A1F1469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3F52-1C92-5A3A-DE25-8D6EBBB4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1546-CDF8-B5DF-0A3D-1103E994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1065-30C5-4AFF-6926-1568F742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78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4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1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11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81439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8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9143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10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422228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794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23336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344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934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29555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15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271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1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314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2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082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447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093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91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584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8931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5199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9F2-2AE9-26B3-9193-6E7FF8DB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ECEB-2BDB-A42A-8C37-7EECFDF8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CC06-1399-8C9F-1C3E-FF940236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2161-43EA-1C6C-3601-13000FCA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B5D2-847A-23DC-4CAE-64FD3D78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1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995290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3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2363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06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64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302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8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594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4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8426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1036-049F-C234-9EE5-337F362F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0D57-556A-4AA6-E0B0-525BF923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26E6-0742-4404-CCBC-346B8A10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3D8E-CCEF-C11F-48AB-BD2889AD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560C-B8CB-2791-DD81-8D216F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2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342922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746139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7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1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410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6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4096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371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98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2AF-9BD5-3DA8-5417-DB2D1C4F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1DC2-54CB-318A-E019-FC5FEB638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5C8BA-ADE7-46F7-9E6E-6E59257D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822CF-8814-C051-AE6C-6BD72E42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06B10-26E8-4231-BD90-F77345AF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BEAF-B341-5293-B6EF-8E158FFE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2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2500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1045758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5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9853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55391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023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471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291884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4966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8015-9D47-8089-0FF8-A4DB65AE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1ED4-C69E-DB25-7755-E5C448AB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95CDA-D871-7454-6D76-00196818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C92F1-24D0-0AD9-3656-CEBEC442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B0CCE-6E41-285D-8C83-489B4996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6A458-8F2E-9AE7-0287-59F2E827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D94B7-9A5C-4909-2B11-F7AF3143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69349-6C9C-E369-7880-1A7DDE2B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8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69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661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4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6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970463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50389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969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0787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7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28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E0C9-2F1D-14BD-B5D8-2CCF0E1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A5203-3CCC-9080-504A-EBC2F0C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F6309-15F8-055C-2A39-6500B4A9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D43D1-9185-8405-7C77-D1EBD15A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60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44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189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7369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0577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0568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47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24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401771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953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EDF75-21C2-1CDF-91C5-C538F0A2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FE36A-201C-0649-FCC4-5FFE6EE8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32B5F-59AC-F74B-0FD0-08804D65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42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341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3405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4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9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802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51025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4181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4135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5429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126661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5D1D-BF4D-F390-25E0-05547EF8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5C78-489D-3CB4-CA8C-0004ACD9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B2DCB-0889-D2A4-2CA4-5E47EBAB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71A08-6590-93D1-3DF9-05E2649D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7745-980A-E594-068F-9E12D50A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7CA2F-FAB9-80B2-5E1C-2720341E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39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295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3278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042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3274675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638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28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063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8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708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74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D918-5643-74D6-B03D-57903353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55667-5308-D375-A1DC-935FDDFD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CDF8-8DAC-5F5B-410B-F22C0F63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722C-0C65-417A-219A-6332333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A567-9458-1EFF-F44C-C709D93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C7CD3-4D92-4F97-DA95-A0411B17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66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344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0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323718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30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6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565667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5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7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081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23975-B97D-84A5-2B49-328F7276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0307-DD84-485C-8E16-0B53A512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B3F4-270F-B8D9-B0ED-58F947D06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CFB3-3B02-4CCE-82DC-0CD30E3A6A5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C9A2-E989-8952-82C5-243FADC70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0DFF-2667-7173-343B-E25304B6D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C93D-DC32-4665-A7DF-A2D4AF4A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903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 err="1">
                <a:latin typeface="+mn-lt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3600" dirty="0">
                <a:latin typeface="+mn-lt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Математические операторы</vt:lpstr>
      <vt:lpstr>Операторы сравнения</vt:lpstr>
      <vt:lpstr>Блоки</vt:lpstr>
      <vt:lpstr>Характерные черты синтаксиса</vt:lpstr>
      <vt:lpstr>Коротко о динамической типизации</vt:lpstr>
      <vt:lpstr>Типы int,  float, decimal, fractions Модули math и random</vt:lpstr>
      <vt:lpstr>Теорема Пифагора</vt:lpstr>
      <vt:lpstr>Решаем квадратное уравнение 〖3x〗^2-14x-5=0</vt:lpstr>
      <vt:lpstr>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операторы</dc:title>
  <dc:creator>Mikita Tsiarentsyeu</dc:creator>
  <cp:lastModifiedBy>Mikita Tsiarentsyeu</cp:lastModifiedBy>
  <cp:revision>1</cp:revision>
  <dcterms:created xsi:type="dcterms:W3CDTF">2022-11-15T01:29:28Z</dcterms:created>
  <dcterms:modified xsi:type="dcterms:W3CDTF">2022-11-15T01:29:55Z</dcterms:modified>
</cp:coreProperties>
</file>