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73" r:id="rId3"/>
    <p:sldId id="691" r:id="rId4"/>
    <p:sldId id="692" r:id="rId5"/>
    <p:sldId id="693" r:id="rId6"/>
    <p:sldId id="277" r:id="rId7"/>
    <p:sldId id="278" r:id="rId8"/>
    <p:sldId id="274" r:id="rId9"/>
    <p:sldId id="6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2" qsCatId="simple" csTypeId="urn:microsoft.com/office/officeart/2005/8/colors/accent2_2" csCatId="accent2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Программы</a:t>
          </a:r>
          <a:endParaRPr lang="en-US" dirty="0">
            <a:latin typeface="+mn-lt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Модули</a:t>
          </a:r>
          <a:endParaRPr lang="en-US" dirty="0">
            <a:latin typeface="+mn-lt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Инструкции</a:t>
          </a:r>
          <a:endParaRPr lang="en-US" dirty="0">
            <a:latin typeface="+mn-lt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Объекты</a:t>
          </a:r>
          <a:r>
            <a:rPr lang="en-US" dirty="0">
              <a:latin typeface="+mn-lt"/>
              <a:ea typeface="Jura" pitchFamily="2" charset="0"/>
            </a:rPr>
            <a:t> (</a:t>
          </a:r>
          <a:r>
            <a:rPr lang="ru-RU" dirty="0">
              <a:latin typeface="+mn-lt"/>
              <a:ea typeface="Jura" pitchFamily="2" charset="0"/>
            </a:rPr>
            <a:t>переменные и литералы</a:t>
          </a:r>
          <a:r>
            <a:rPr lang="en-US" dirty="0">
              <a:latin typeface="+mn-lt"/>
              <a:ea typeface="Jura" pitchFamily="2" charset="0"/>
            </a:rPr>
            <a:t>)</a:t>
          </a:r>
          <a:endParaRPr lang="ru-RU" dirty="0">
            <a:latin typeface="+mn-lt"/>
            <a:ea typeface="Jura" pitchFamily="2" charset="0"/>
          </a:endParaRP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6FD45FD3-94A1-4B15-A0F2-2B0CB4F6F2EB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Классы</a:t>
          </a:r>
          <a:r>
            <a:rPr lang="en-US" dirty="0">
              <a:latin typeface="+mn-lt"/>
              <a:ea typeface="Jura" pitchFamily="2" charset="0"/>
            </a:rPr>
            <a:t>/</a:t>
          </a:r>
          <a:r>
            <a:rPr lang="ru-RU" dirty="0">
              <a:latin typeface="+mn-lt"/>
              <a:ea typeface="Jura" pitchFamily="2" charset="0"/>
            </a:rPr>
            <a:t>Функции</a:t>
          </a:r>
          <a:endParaRPr lang="en-US" dirty="0">
            <a:latin typeface="+mn-lt"/>
            <a:ea typeface="Jura" pitchFamily="2" charset="0"/>
          </a:endParaRPr>
        </a:p>
      </dgm:t>
    </dgm:pt>
    <dgm:pt modelId="{8E933ECE-E476-4538-957F-302407FDED9D}" type="parTrans" cxnId="{A23507E9-52D2-441E-A0DF-9C5DA16A1BF8}">
      <dgm:prSet/>
      <dgm:spPr/>
      <dgm:t>
        <a:bodyPr/>
        <a:lstStyle/>
        <a:p>
          <a:endParaRPr lang="en-US"/>
        </a:p>
      </dgm:t>
    </dgm:pt>
    <dgm:pt modelId="{4E13497B-C40D-49DF-BFEA-8DB1405E3D03}" type="sibTrans" cxnId="{A23507E9-52D2-441E-A0DF-9C5DA16A1BF8}">
      <dgm:prSet/>
      <dgm:spPr/>
      <dgm:t>
        <a:bodyPr/>
        <a:lstStyle/>
        <a:p>
          <a:endParaRPr lang="en-US"/>
        </a:p>
      </dgm:t>
    </dgm:pt>
    <dgm:pt modelId="{E900BDFE-2477-4914-9D5D-65D270A58EAA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74FEC0BB-66A1-4861-B6F3-99CE20CF0FC0}" type="pres">
      <dgm:prSet presAssocID="{6712771A-57AB-4DF9-B1E5-2AF25D0FABB9}" presName="node" presStyleLbl="node1" presStyleIdx="0" presStyleCnt="6">
        <dgm:presLayoutVars>
          <dgm:bulletEnabled val="1"/>
        </dgm:presLayoutVars>
      </dgm:prSet>
      <dgm:spPr/>
    </dgm:pt>
    <dgm:pt modelId="{1302B463-A655-440D-A18E-EAFD9644DCB1}" type="pres">
      <dgm:prSet presAssocID="{AB559B0A-4165-4B44-B845-A9EBDF69D39F}" presName="sibTrans" presStyleLbl="sibTrans2D1" presStyleIdx="0" presStyleCnt="5"/>
      <dgm:spPr/>
    </dgm:pt>
    <dgm:pt modelId="{E49B9F4B-33B0-4471-A5EB-DD178736648E}" type="pres">
      <dgm:prSet presAssocID="{AB559B0A-4165-4B44-B845-A9EBDF69D39F}" presName="connectorText" presStyleLbl="sibTrans2D1" presStyleIdx="0" presStyleCnt="5"/>
      <dgm:spPr/>
    </dgm:pt>
    <dgm:pt modelId="{F88E60E3-DCBA-4CD4-8DEC-DCD76AB64C8B}" type="pres">
      <dgm:prSet presAssocID="{164AB3BF-B2CE-44C4-B393-A23B6EF6879F}" presName="node" presStyleLbl="node1" presStyleIdx="1" presStyleCnt="6">
        <dgm:presLayoutVars>
          <dgm:bulletEnabled val="1"/>
        </dgm:presLayoutVars>
      </dgm:prSet>
      <dgm:spPr/>
    </dgm:pt>
    <dgm:pt modelId="{64FB7F55-4973-420C-98F0-973D3ECC3D2D}" type="pres">
      <dgm:prSet presAssocID="{49C55711-E02F-4E35-94D6-561A0DCEA916}" presName="sibTrans" presStyleLbl="sibTrans2D1" presStyleIdx="1" presStyleCnt="5"/>
      <dgm:spPr/>
    </dgm:pt>
    <dgm:pt modelId="{DB6A63E9-04DA-4575-A21C-D4FD63482A9D}" type="pres">
      <dgm:prSet presAssocID="{49C55711-E02F-4E35-94D6-561A0DCEA916}" presName="connectorText" presStyleLbl="sibTrans2D1" presStyleIdx="1" presStyleCnt="5"/>
      <dgm:spPr/>
    </dgm:pt>
    <dgm:pt modelId="{C3A5211C-07A5-4560-8B83-E414EFA6D135}" type="pres">
      <dgm:prSet presAssocID="{6FD45FD3-94A1-4B15-A0F2-2B0CB4F6F2EB}" presName="node" presStyleLbl="node1" presStyleIdx="2" presStyleCnt="6">
        <dgm:presLayoutVars>
          <dgm:bulletEnabled val="1"/>
        </dgm:presLayoutVars>
      </dgm:prSet>
      <dgm:spPr/>
    </dgm:pt>
    <dgm:pt modelId="{75B40DE2-CB2E-4C3D-B3D9-04959C14A7AF}" type="pres">
      <dgm:prSet presAssocID="{4E13497B-C40D-49DF-BFEA-8DB1405E3D03}" presName="sibTrans" presStyleLbl="sibTrans2D1" presStyleIdx="2" presStyleCnt="5"/>
      <dgm:spPr/>
    </dgm:pt>
    <dgm:pt modelId="{BD4392C2-FE5F-497E-8DBD-A2C433CA104F}" type="pres">
      <dgm:prSet presAssocID="{4E13497B-C40D-49DF-BFEA-8DB1405E3D03}" presName="connectorText" presStyleLbl="sibTrans2D1" presStyleIdx="2" presStyleCnt="5"/>
      <dgm:spPr/>
    </dgm:pt>
    <dgm:pt modelId="{E549E6CA-4B27-487B-9755-21BEE9D81DF5}" type="pres">
      <dgm:prSet presAssocID="{2256287F-0002-4A2C-9EE5-F0B60800D726}" presName="node" presStyleLbl="node1" presStyleIdx="3" presStyleCnt="6">
        <dgm:presLayoutVars>
          <dgm:bulletEnabled val="1"/>
        </dgm:presLayoutVars>
      </dgm:prSet>
      <dgm:spPr/>
    </dgm:pt>
    <dgm:pt modelId="{EEF54D02-4E8E-4C48-ABBF-24D7D3F528DB}" type="pres">
      <dgm:prSet presAssocID="{C4F10A4B-09CC-4E34-A838-975AF0848A91}" presName="sibTrans" presStyleLbl="sibTrans2D1" presStyleIdx="3" presStyleCnt="5"/>
      <dgm:spPr/>
    </dgm:pt>
    <dgm:pt modelId="{5F4827DF-5A86-40C6-BD8C-7AD3DEE045E4}" type="pres">
      <dgm:prSet presAssocID="{C4F10A4B-09CC-4E34-A838-975AF0848A91}" presName="connectorText" presStyleLbl="sibTrans2D1" presStyleIdx="3" presStyleCnt="5"/>
      <dgm:spPr/>
    </dgm:pt>
    <dgm:pt modelId="{E3D9C735-8E3A-47F9-8AD6-188FB3BEAC8C}" type="pres">
      <dgm:prSet presAssocID="{021DC120-4D5A-49EB-BC15-70D5CD7C0FF3}" presName="node" presStyleLbl="node1" presStyleIdx="4" presStyleCnt="6">
        <dgm:presLayoutVars>
          <dgm:bulletEnabled val="1"/>
        </dgm:presLayoutVars>
      </dgm:prSet>
      <dgm:spPr/>
    </dgm:pt>
    <dgm:pt modelId="{BE1663CA-FF99-40E4-B645-77294AD9CC95}" type="pres">
      <dgm:prSet presAssocID="{199391AE-8B49-48B9-8AFD-40C835DB0D9A}" presName="sibTrans" presStyleLbl="sibTrans2D1" presStyleIdx="4" presStyleCnt="5"/>
      <dgm:spPr/>
    </dgm:pt>
    <dgm:pt modelId="{B71ADAED-478B-4B98-974C-3BD65895D44D}" type="pres">
      <dgm:prSet presAssocID="{199391AE-8B49-48B9-8AFD-40C835DB0D9A}" presName="connectorText" presStyleLbl="sibTrans2D1" presStyleIdx="4" presStyleCnt="5"/>
      <dgm:spPr/>
    </dgm:pt>
    <dgm:pt modelId="{ED3B9937-B37D-40FC-8E2F-7B7226BCF5AB}" type="pres">
      <dgm:prSet presAssocID="{63BC3A93-C728-46EC-9B6C-70530921BCD9}" presName="node" presStyleLbl="node1" presStyleIdx="5" presStyleCnt="6">
        <dgm:presLayoutVars>
          <dgm:bulletEnabled val="1"/>
        </dgm:presLayoutVars>
      </dgm:prSet>
      <dgm:spPr/>
    </dgm:pt>
  </dgm:ptLst>
  <dgm:cxnLst>
    <dgm:cxn modelId="{48349D02-0674-424A-A4B9-18335038488B}" type="presOf" srcId="{021DC120-4D5A-49EB-BC15-70D5CD7C0FF3}" destId="{E3D9C735-8E3A-47F9-8AD6-188FB3BEAC8C}" srcOrd="0" destOrd="0" presId="urn:microsoft.com/office/officeart/2005/8/layout/process2"/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4" destOrd="0" parTransId="{06A8145F-782D-4610-9534-8E700D2C6AF2}" sibTransId="{199391AE-8B49-48B9-8AFD-40C835DB0D9A}"/>
    <dgm:cxn modelId="{A3A2740A-5268-4CDA-9CB2-D6FDA5DC38E9}" srcId="{28F68C54-6CC8-4558-99B6-B310EA5AA582}" destId="{63BC3A93-C728-46EC-9B6C-70530921BCD9}" srcOrd="5" destOrd="0" parTransId="{D7648187-3EA5-48FB-821C-81794B0A6106}" sibTransId="{21200DC5-5E14-4801-9FC3-7F465AC785D7}"/>
    <dgm:cxn modelId="{067E0026-2013-41B1-9778-A53B8BFC31A4}" type="presOf" srcId="{C4F10A4B-09CC-4E34-A838-975AF0848A91}" destId="{EEF54D02-4E8E-4C48-ABBF-24D7D3F528DB}" srcOrd="0" destOrd="0" presId="urn:microsoft.com/office/officeart/2005/8/layout/process2"/>
    <dgm:cxn modelId="{F5E8FE30-A80E-4FA5-A27A-AA747C99BBE9}" type="presOf" srcId="{AB559B0A-4165-4B44-B845-A9EBDF69D39F}" destId="{E49B9F4B-33B0-4471-A5EB-DD178736648E}" srcOrd="1" destOrd="0" presId="urn:microsoft.com/office/officeart/2005/8/layout/process2"/>
    <dgm:cxn modelId="{DC205839-98DF-44C0-AEED-EEEC93A740FD}" type="presOf" srcId="{6712771A-57AB-4DF9-B1E5-2AF25D0FABB9}" destId="{74FEC0BB-66A1-4861-B6F3-99CE20CF0FC0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7BF5E942-CF85-4791-826A-19091E74EB36}" type="presOf" srcId="{49C55711-E02F-4E35-94D6-561A0DCEA916}" destId="{DB6A63E9-04DA-4575-A21C-D4FD63482A9D}" srcOrd="1" destOrd="0" presId="urn:microsoft.com/office/officeart/2005/8/layout/process2"/>
    <dgm:cxn modelId="{3C325864-6F1E-4FAE-976B-8515923289C4}" type="presOf" srcId="{49C55711-E02F-4E35-94D6-561A0DCEA916}" destId="{64FB7F55-4973-420C-98F0-973D3ECC3D2D}" srcOrd="0" destOrd="0" presId="urn:microsoft.com/office/officeart/2005/8/layout/process2"/>
    <dgm:cxn modelId="{CA3DFE69-0752-4A43-BC71-E2DC49AFDBEA}" type="presOf" srcId="{28F68C54-6CC8-4558-99B6-B310EA5AA582}" destId="{E900BDFE-2477-4914-9D5D-65D270A58EAA}" srcOrd="0" destOrd="0" presId="urn:microsoft.com/office/officeart/2005/8/layout/process2"/>
    <dgm:cxn modelId="{646CA16A-6F3E-4F75-BF7C-651532F63FFE}" type="presOf" srcId="{C4F10A4B-09CC-4E34-A838-975AF0848A91}" destId="{5F4827DF-5A86-40C6-BD8C-7AD3DEE045E4}" srcOrd="1" destOrd="0" presId="urn:microsoft.com/office/officeart/2005/8/layout/process2"/>
    <dgm:cxn modelId="{3F4BA94A-7FF0-4E21-ADA9-C778BD70EF08}" type="presOf" srcId="{199391AE-8B49-48B9-8AFD-40C835DB0D9A}" destId="{B71ADAED-478B-4B98-974C-3BD65895D44D}" srcOrd="1" destOrd="0" presId="urn:microsoft.com/office/officeart/2005/8/layout/process2"/>
    <dgm:cxn modelId="{C040D26B-D36C-424D-85C5-F249352CD810}" type="presOf" srcId="{199391AE-8B49-48B9-8AFD-40C835DB0D9A}" destId="{BE1663CA-FF99-40E4-B645-77294AD9CC95}" srcOrd="0" destOrd="0" presId="urn:microsoft.com/office/officeart/2005/8/layout/process2"/>
    <dgm:cxn modelId="{B563F44D-BD1E-43CD-8065-C4235E209C6D}" type="presOf" srcId="{4E13497B-C40D-49DF-BFEA-8DB1405E3D03}" destId="{BD4392C2-FE5F-497E-8DBD-A2C433CA104F}" srcOrd="1" destOrd="0" presId="urn:microsoft.com/office/officeart/2005/8/layout/process2"/>
    <dgm:cxn modelId="{0D6B1798-9104-47BD-BA9C-0C35DE7466E3}" type="presOf" srcId="{6FD45FD3-94A1-4B15-A0F2-2B0CB4F6F2EB}" destId="{C3A5211C-07A5-4560-8B83-E414EFA6D135}" srcOrd="0" destOrd="0" presId="urn:microsoft.com/office/officeart/2005/8/layout/process2"/>
    <dgm:cxn modelId="{C9C09EB4-B089-43F6-873E-D8A20E0849A7}" type="presOf" srcId="{63BC3A93-C728-46EC-9B6C-70530921BCD9}" destId="{ED3B9937-B37D-40FC-8E2F-7B7226BCF5AB}" srcOrd="0" destOrd="0" presId="urn:microsoft.com/office/officeart/2005/8/layout/process2"/>
    <dgm:cxn modelId="{9B8D66B6-6EC8-4164-B4BD-729056DEAB95}" type="presOf" srcId="{2256287F-0002-4A2C-9EE5-F0B60800D726}" destId="{E549E6CA-4B27-487B-9755-21BEE9D81DF5}" srcOrd="0" destOrd="0" presId="urn:microsoft.com/office/officeart/2005/8/layout/process2"/>
    <dgm:cxn modelId="{A2FBC9CC-5A19-4FB4-8E76-0F970CA8C910}" type="presOf" srcId="{AB559B0A-4165-4B44-B845-A9EBDF69D39F}" destId="{1302B463-A655-440D-A18E-EAFD9644DCB1}" srcOrd="0" destOrd="0" presId="urn:microsoft.com/office/officeart/2005/8/layout/process2"/>
    <dgm:cxn modelId="{2D7715D7-FF7C-462A-B8AC-7CAA7FCEB493}" srcId="{28F68C54-6CC8-4558-99B6-B310EA5AA582}" destId="{2256287F-0002-4A2C-9EE5-F0B60800D726}" srcOrd="3" destOrd="0" parTransId="{D3C8AE68-123A-4865-B9A0-5168F5B44EBD}" sibTransId="{C4F10A4B-09CC-4E34-A838-975AF0848A91}"/>
    <dgm:cxn modelId="{A23507E9-52D2-441E-A0DF-9C5DA16A1BF8}" srcId="{28F68C54-6CC8-4558-99B6-B310EA5AA582}" destId="{6FD45FD3-94A1-4B15-A0F2-2B0CB4F6F2EB}" srcOrd="2" destOrd="0" parTransId="{8E933ECE-E476-4538-957F-302407FDED9D}" sibTransId="{4E13497B-C40D-49DF-BFEA-8DB1405E3D03}"/>
    <dgm:cxn modelId="{E12470EE-47AC-4F76-A30F-CBB791F8E4E8}" type="presOf" srcId="{164AB3BF-B2CE-44C4-B393-A23B6EF6879F}" destId="{F88E60E3-DCBA-4CD4-8DEC-DCD76AB64C8B}" srcOrd="0" destOrd="0" presId="urn:microsoft.com/office/officeart/2005/8/layout/process2"/>
    <dgm:cxn modelId="{C9626FFC-0B2D-45D8-BD52-5E55B9D8C14D}" type="presOf" srcId="{4E13497B-C40D-49DF-BFEA-8DB1405E3D03}" destId="{75B40DE2-CB2E-4C3D-B3D9-04959C14A7AF}" srcOrd="0" destOrd="0" presId="urn:microsoft.com/office/officeart/2005/8/layout/process2"/>
    <dgm:cxn modelId="{F01F9D1D-51F9-4EBC-8DB4-56E3FF38D1C6}" type="presParOf" srcId="{E900BDFE-2477-4914-9D5D-65D270A58EAA}" destId="{74FEC0BB-66A1-4861-B6F3-99CE20CF0FC0}" srcOrd="0" destOrd="0" presId="urn:microsoft.com/office/officeart/2005/8/layout/process2"/>
    <dgm:cxn modelId="{EB80FD91-8B9B-4B46-A752-7911AAC01795}" type="presParOf" srcId="{E900BDFE-2477-4914-9D5D-65D270A58EAA}" destId="{1302B463-A655-440D-A18E-EAFD9644DCB1}" srcOrd="1" destOrd="0" presId="urn:microsoft.com/office/officeart/2005/8/layout/process2"/>
    <dgm:cxn modelId="{47715037-3478-46AA-A237-E91F4BAA9EA8}" type="presParOf" srcId="{1302B463-A655-440D-A18E-EAFD9644DCB1}" destId="{E49B9F4B-33B0-4471-A5EB-DD178736648E}" srcOrd="0" destOrd="0" presId="urn:microsoft.com/office/officeart/2005/8/layout/process2"/>
    <dgm:cxn modelId="{F308EC01-769B-4967-80A3-FF276BB9B41E}" type="presParOf" srcId="{E900BDFE-2477-4914-9D5D-65D270A58EAA}" destId="{F88E60E3-DCBA-4CD4-8DEC-DCD76AB64C8B}" srcOrd="2" destOrd="0" presId="urn:microsoft.com/office/officeart/2005/8/layout/process2"/>
    <dgm:cxn modelId="{7B73FC88-ABD6-4DEB-A07E-4C6E130092C9}" type="presParOf" srcId="{E900BDFE-2477-4914-9D5D-65D270A58EAA}" destId="{64FB7F55-4973-420C-98F0-973D3ECC3D2D}" srcOrd="3" destOrd="0" presId="urn:microsoft.com/office/officeart/2005/8/layout/process2"/>
    <dgm:cxn modelId="{2FFFF540-7FD7-410F-95C3-35BCD4746D67}" type="presParOf" srcId="{64FB7F55-4973-420C-98F0-973D3ECC3D2D}" destId="{DB6A63E9-04DA-4575-A21C-D4FD63482A9D}" srcOrd="0" destOrd="0" presId="urn:microsoft.com/office/officeart/2005/8/layout/process2"/>
    <dgm:cxn modelId="{520FB4B0-98E1-449F-9DA4-7EDA79D1557D}" type="presParOf" srcId="{E900BDFE-2477-4914-9D5D-65D270A58EAA}" destId="{C3A5211C-07A5-4560-8B83-E414EFA6D135}" srcOrd="4" destOrd="0" presId="urn:microsoft.com/office/officeart/2005/8/layout/process2"/>
    <dgm:cxn modelId="{E137A764-1748-4F42-8265-A7C96DD05133}" type="presParOf" srcId="{E900BDFE-2477-4914-9D5D-65D270A58EAA}" destId="{75B40DE2-CB2E-4C3D-B3D9-04959C14A7AF}" srcOrd="5" destOrd="0" presId="urn:microsoft.com/office/officeart/2005/8/layout/process2"/>
    <dgm:cxn modelId="{E981E091-98C6-49BE-913F-74814AAB100B}" type="presParOf" srcId="{75B40DE2-CB2E-4C3D-B3D9-04959C14A7AF}" destId="{BD4392C2-FE5F-497E-8DBD-A2C433CA104F}" srcOrd="0" destOrd="0" presId="urn:microsoft.com/office/officeart/2005/8/layout/process2"/>
    <dgm:cxn modelId="{D6E4B100-3221-407F-9693-82AB68CA2962}" type="presParOf" srcId="{E900BDFE-2477-4914-9D5D-65D270A58EAA}" destId="{E549E6CA-4B27-487B-9755-21BEE9D81DF5}" srcOrd="6" destOrd="0" presId="urn:microsoft.com/office/officeart/2005/8/layout/process2"/>
    <dgm:cxn modelId="{E106E462-8AC8-4859-A071-68900CF20439}" type="presParOf" srcId="{E900BDFE-2477-4914-9D5D-65D270A58EAA}" destId="{EEF54D02-4E8E-4C48-ABBF-24D7D3F528DB}" srcOrd="7" destOrd="0" presId="urn:microsoft.com/office/officeart/2005/8/layout/process2"/>
    <dgm:cxn modelId="{4C5DFF87-7667-463A-B2FB-659A28F3B7E6}" type="presParOf" srcId="{EEF54D02-4E8E-4C48-ABBF-24D7D3F528DB}" destId="{5F4827DF-5A86-40C6-BD8C-7AD3DEE045E4}" srcOrd="0" destOrd="0" presId="urn:microsoft.com/office/officeart/2005/8/layout/process2"/>
    <dgm:cxn modelId="{18CE277B-01F2-4009-8BF3-4E204443772F}" type="presParOf" srcId="{E900BDFE-2477-4914-9D5D-65D270A58EAA}" destId="{E3D9C735-8E3A-47F9-8AD6-188FB3BEAC8C}" srcOrd="8" destOrd="0" presId="urn:microsoft.com/office/officeart/2005/8/layout/process2"/>
    <dgm:cxn modelId="{BB3376C9-7974-4932-BFA6-2E5960E5EA48}" type="presParOf" srcId="{E900BDFE-2477-4914-9D5D-65D270A58EAA}" destId="{BE1663CA-FF99-40E4-B645-77294AD9CC95}" srcOrd="9" destOrd="0" presId="urn:microsoft.com/office/officeart/2005/8/layout/process2"/>
    <dgm:cxn modelId="{8B7AA72D-FCD7-4763-80CA-BB294EBB8334}" type="presParOf" srcId="{BE1663CA-FF99-40E4-B645-77294AD9CC95}" destId="{B71ADAED-478B-4B98-974C-3BD65895D44D}" srcOrd="0" destOrd="0" presId="urn:microsoft.com/office/officeart/2005/8/layout/process2"/>
    <dgm:cxn modelId="{16B3BB7D-E78C-422D-AB9D-2EDAE1519435}" type="presParOf" srcId="{E900BDFE-2477-4914-9D5D-65D270A58EAA}" destId="{ED3B9937-B37D-40FC-8E2F-7B7226BCF5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стандартная форма</a:t>
          </a:r>
          <a:endParaRPr lang="en-US" dirty="0">
            <a:latin typeface="+mn-lt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позиционное</a:t>
          </a:r>
          <a:endParaRPr lang="en-US" dirty="0">
            <a:latin typeface="+mn-lt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списком</a:t>
          </a:r>
          <a:endParaRPr lang="en-US" dirty="0">
            <a:latin typeface="+mn-lt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dirty="0">
              <a:latin typeface="+mn-lt"/>
              <a:cs typeface="JetBrains Mono" panose="02000009000000000000" pitchFamily="49" charset="0"/>
            </a:rPr>
            <a:t> </a:t>
          </a:r>
          <a:r>
            <a:rPr lang="ru-RU" dirty="0">
              <a:latin typeface="+mn-lt"/>
              <a:ea typeface="Jura" pitchFamily="2" charset="0"/>
            </a:rPr>
            <a:t>последовательностью</a:t>
          </a:r>
          <a:endParaRPr lang="en-US" dirty="0">
            <a:latin typeface="+mn-lt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инкрементивное</a:t>
          </a:r>
          <a:endParaRPr lang="en-US" dirty="0">
            <a:latin typeface="+mn-lt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F85D04EE-08F4-4FCA-B9C8-9B577C6D87BC}" type="pres">
      <dgm:prSet presAssocID="{61BA37AA-75C9-459F-8018-2A9946CE5672}" presName="vert0" presStyleCnt="0">
        <dgm:presLayoutVars>
          <dgm:dir/>
          <dgm:animOne val="branch"/>
          <dgm:animLvl val="lvl"/>
        </dgm:presLayoutVars>
      </dgm:prSet>
      <dgm:spPr/>
    </dgm:pt>
    <dgm:pt modelId="{384B96EE-26C0-4D0B-9076-21D84186B60E}" type="pres">
      <dgm:prSet presAssocID="{AFF94188-713D-45E9-9933-50C2FE4366F7}" presName="thickLine" presStyleLbl="alignNode1" presStyleIdx="0" presStyleCnt="5"/>
      <dgm:spPr/>
    </dgm:pt>
    <dgm:pt modelId="{EAE00154-5CE4-40A4-9EF2-025203AB177D}" type="pres">
      <dgm:prSet presAssocID="{AFF94188-713D-45E9-9933-50C2FE4366F7}" presName="horz1" presStyleCnt="0"/>
      <dgm:spPr/>
    </dgm:pt>
    <dgm:pt modelId="{DA848342-57EF-419A-9B20-370D463DC3A2}" type="pres">
      <dgm:prSet presAssocID="{AFF94188-713D-45E9-9933-50C2FE4366F7}" presName="tx1" presStyleLbl="revTx" presStyleIdx="0" presStyleCnt="5"/>
      <dgm:spPr/>
    </dgm:pt>
    <dgm:pt modelId="{5CCA8B8D-D28B-41CE-A27F-49B3E589FB96}" type="pres">
      <dgm:prSet presAssocID="{AFF94188-713D-45E9-9933-50C2FE4366F7}" presName="vert1" presStyleCnt="0"/>
      <dgm:spPr/>
    </dgm:pt>
    <dgm:pt modelId="{26AD9D05-BDEE-477E-A646-D4E9AB469D0A}" type="pres">
      <dgm:prSet presAssocID="{5088326C-942B-4F17-B85E-2ECD67E889B5}" presName="thickLine" presStyleLbl="alignNode1" presStyleIdx="1" presStyleCnt="5"/>
      <dgm:spPr/>
    </dgm:pt>
    <dgm:pt modelId="{65247201-24FA-4A46-8D23-5CCA4A4FC2AA}" type="pres">
      <dgm:prSet presAssocID="{5088326C-942B-4F17-B85E-2ECD67E889B5}" presName="horz1" presStyleCnt="0"/>
      <dgm:spPr/>
    </dgm:pt>
    <dgm:pt modelId="{AA8CF8A0-957F-4083-88A8-A0C823679FAF}" type="pres">
      <dgm:prSet presAssocID="{5088326C-942B-4F17-B85E-2ECD67E889B5}" presName="tx1" presStyleLbl="revTx" presStyleIdx="1" presStyleCnt="5"/>
      <dgm:spPr/>
    </dgm:pt>
    <dgm:pt modelId="{9C115B2D-3627-45DA-A198-3E03CE2DAA9A}" type="pres">
      <dgm:prSet presAssocID="{5088326C-942B-4F17-B85E-2ECD67E889B5}" presName="vert1" presStyleCnt="0"/>
      <dgm:spPr/>
    </dgm:pt>
    <dgm:pt modelId="{87B22221-A3B4-4A57-B593-04867F2AB968}" type="pres">
      <dgm:prSet presAssocID="{8A4308CA-7B0C-4596-9B7D-1BCA414E7129}" presName="thickLine" presStyleLbl="alignNode1" presStyleIdx="2" presStyleCnt="5"/>
      <dgm:spPr/>
    </dgm:pt>
    <dgm:pt modelId="{3755E871-79D2-416F-991F-B5F9C8D9794D}" type="pres">
      <dgm:prSet presAssocID="{8A4308CA-7B0C-4596-9B7D-1BCA414E7129}" presName="horz1" presStyleCnt="0"/>
      <dgm:spPr/>
    </dgm:pt>
    <dgm:pt modelId="{3155A0E5-BDDA-4200-88DB-D264FC5A6259}" type="pres">
      <dgm:prSet presAssocID="{8A4308CA-7B0C-4596-9B7D-1BCA414E7129}" presName="tx1" presStyleLbl="revTx" presStyleIdx="2" presStyleCnt="5"/>
      <dgm:spPr/>
    </dgm:pt>
    <dgm:pt modelId="{679A708D-CE54-408A-8024-A3A5E2158259}" type="pres">
      <dgm:prSet presAssocID="{8A4308CA-7B0C-4596-9B7D-1BCA414E7129}" presName="vert1" presStyleCnt="0"/>
      <dgm:spPr/>
    </dgm:pt>
    <dgm:pt modelId="{B1D82AB2-1D22-4EE0-98D2-236A9FE4474C}" type="pres">
      <dgm:prSet presAssocID="{CE5AFC43-1162-4909-BED9-40904D6B9134}" presName="thickLine" presStyleLbl="alignNode1" presStyleIdx="3" presStyleCnt="5"/>
      <dgm:spPr/>
    </dgm:pt>
    <dgm:pt modelId="{B10B9862-A4DF-4A71-87CD-F9FAA760AB67}" type="pres">
      <dgm:prSet presAssocID="{CE5AFC43-1162-4909-BED9-40904D6B9134}" presName="horz1" presStyleCnt="0"/>
      <dgm:spPr/>
    </dgm:pt>
    <dgm:pt modelId="{CB6A16B7-521B-4EC7-A5EE-AC18EA2ED02C}" type="pres">
      <dgm:prSet presAssocID="{CE5AFC43-1162-4909-BED9-40904D6B9134}" presName="tx1" presStyleLbl="revTx" presStyleIdx="3" presStyleCnt="5"/>
      <dgm:spPr/>
    </dgm:pt>
    <dgm:pt modelId="{73AB6664-C61C-44DB-B51B-E2983D91E017}" type="pres">
      <dgm:prSet presAssocID="{CE5AFC43-1162-4909-BED9-40904D6B9134}" presName="vert1" presStyleCnt="0"/>
      <dgm:spPr/>
    </dgm:pt>
    <dgm:pt modelId="{668C4E7C-349A-44E7-9F2D-E3F26485C034}" type="pres">
      <dgm:prSet presAssocID="{00E89EF0-FC0F-4C1F-96BF-D1DB7D898D55}" presName="thickLine" presStyleLbl="alignNode1" presStyleIdx="4" presStyleCnt="5"/>
      <dgm:spPr/>
    </dgm:pt>
    <dgm:pt modelId="{536C1C03-C4DD-4E22-A8F0-BBC7FAC8E719}" type="pres">
      <dgm:prSet presAssocID="{00E89EF0-FC0F-4C1F-96BF-D1DB7D898D55}" presName="horz1" presStyleCnt="0"/>
      <dgm:spPr/>
    </dgm:pt>
    <dgm:pt modelId="{BD6E7B47-EA8E-486B-92EF-9F94A22DB8D3}" type="pres">
      <dgm:prSet presAssocID="{00E89EF0-FC0F-4C1F-96BF-D1DB7D898D55}" presName="tx1" presStyleLbl="revTx" presStyleIdx="4" presStyleCnt="5"/>
      <dgm:spPr/>
    </dgm:pt>
    <dgm:pt modelId="{3F67648A-37AF-4B00-8F51-30E4A7C0CEBB}" type="pres">
      <dgm:prSet presAssocID="{00E89EF0-FC0F-4C1F-96BF-D1DB7D898D55}" presName="vert1" presStyleCnt="0"/>
      <dgm:spPr/>
    </dgm:pt>
  </dgm:ptLst>
  <dgm:cxnLst>
    <dgm:cxn modelId="{3C761228-5AF2-41EF-AD9F-4971B93610B4}" type="presOf" srcId="{CE5AFC43-1162-4909-BED9-40904D6B9134}" destId="{CB6A16B7-521B-4EC7-A5EE-AC18EA2ED02C}" srcOrd="0" destOrd="0" presId="urn:microsoft.com/office/officeart/2008/layout/LinedList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B9EC7299-64CF-44CC-9811-FD08EE3E79F7}" type="presOf" srcId="{8A4308CA-7B0C-4596-9B7D-1BCA414E7129}" destId="{3155A0E5-BDDA-4200-88DB-D264FC5A6259}" srcOrd="0" destOrd="0" presId="urn:microsoft.com/office/officeart/2008/layout/LinedList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1B0A85C4-B38A-4A93-80DB-4D04949A005F}" type="presOf" srcId="{00E89EF0-FC0F-4C1F-96BF-D1DB7D898D55}" destId="{BD6E7B47-EA8E-486B-92EF-9F94A22DB8D3}" srcOrd="0" destOrd="0" presId="urn:microsoft.com/office/officeart/2008/layout/LinedList"/>
    <dgm:cxn modelId="{A5F373D1-0C62-4F70-900C-06B293EC017E}" type="presOf" srcId="{AFF94188-713D-45E9-9933-50C2FE4366F7}" destId="{DA848342-57EF-419A-9B20-370D463DC3A2}" srcOrd="0" destOrd="0" presId="urn:microsoft.com/office/officeart/2008/layout/LinedList"/>
    <dgm:cxn modelId="{601817DA-01E0-438F-B8C6-0A86E5F84DF7}" type="presOf" srcId="{61BA37AA-75C9-459F-8018-2A9946CE5672}" destId="{F85D04EE-08F4-4FCA-B9C8-9B577C6D87BC}" srcOrd="0" destOrd="0" presId="urn:microsoft.com/office/officeart/2008/layout/LinedList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C91BB5F2-1DFC-4837-B1CB-9A364E467AC4}" type="presOf" srcId="{5088326C-942B-4F17-B85E-2ECD67E889B5}" destId="{AA8CF8A0-957F-4083-88A8-A0C823679FAF}" srcOrd="0" destOrd="0" presId="urn:microsoft.com/office/officeart/2008/layout/LinedList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32ED5682-6048-4DAC-9042-C7385CB84E83}" type="presParOf" srcId="{F85D04EE-08F4-4FCA-B9C8-9B577C6D87BC}" destId="{384B96EE-26C0-4D0B-9076-21D84186B60E}" srcOrd="0" destOrd="0" presId="urn:microsoft.com/office/officeart/2008/layout/LinedList"/>
    <dgm:cxn modelId="{B8F31E1B-F6B4-4439-BBB2-573E448E85B6}" type="presParOf" srcId="{F85D04EE-08F4-4FCA-B9C8-9B577C6D87BC}" destId="{EAE00154-5CE4-40A4-9EF2-025203AB177D}" srcOrd="1" destOrd="0" presId="urn:microsoft.com/office/officeart/2008/layout/LinedList"/>
    <dgm:cxn modelId="{6B41E61E-5466-4F55-8A92-60A7D09F0EC9}" type="presParOf" srcId="{EAE00154-5CE4-40A4-9EF2-025203AB177D}" destId="{DA848342-57EF-419A-9B20-370D463DC3A2}" srcOrd="0" destOrd="0" presId="urn:microsoft.com/office/officeart/2008/layout/LinedList"/>
    <dgm:cxn modelId="{3F51303D-B37E-4A54-8BFD-F6C01C2F320C}" type="presParOf" srcId="{EAE00154-5CE4-40A4-9EF2-025203AB177D}" destId="{5CCA8B8D-D28B-41CE-A27F-49B3E589FB96}" srcOrd="1" destOrd="0" presId="urn:microsoft.com/office/officeart/2008/layout/LinedList"/>
    <dgm:cxn modelId="{6B790947-19AA-4625-B5E8-B2DD865B3F61}" type="presParOf" srcId="{F85D04EE-08F4-4FCA-B9C8-9B577C6D87BC}" destId="{26AD9D05-BDEE-477E-A646-D4E9AB469D0A}" srcOrd="2" destOrd="0" presId="urn:microsoft.com/office/officeart/2008/layout/LinedList"/>
    <dgm:cxn modelId="{E5F86354-B9EB-4CD0-90EC-4FE5E9852AD6}" type="presParOf" srcId="{F85D04EE-08F4-4FCA-B9C8-9B577C6D87BC}" destId="{65247201-24FA-4A46-8D23-5CCA4A4FC2AA}" srcOrd="3" destOrd="0" presId="urn:microsoft.com/office/officeart/2008/layout/LinedList"/>
    <dgm:cxn modelId="{35393FE4-A48F-492B-96A2-0E5AD24FF2B3}" type="presParOf" srcId="{65247201-24FA-4A46-8D23-5CCA4A4FC2AA}" destId="{AA8CF8A0-957F-4083-88A8-A0C823679FAF}" srcOrd="0" destOrd="0" presId="urn:microsoft.com/office/officeart/2008/layout/LinedList"/>
    <dgm:cxn modelId="{935DCFD2-6EEE-46AD-AC1E-888F81D3BFBE}" type="presParOf" srcId="{65247201-24FA-4A46-8D23-5CCA4A4FC2AA}" destId="{9C115B2D-3627-45DA-A198-3E03CE2DAA9A}" srcOrd="1" destOrd="0" presId="urn:microsoft.com/office/officeart/2008/layout/LinedList"/>
    <dgm:cxn modelId="{A625591D-F2AE-442D-87CE-6854419DB3FB}" type="presParOf" srcId="{F85D04EE-08F4-4FCA-B9C8-9B577C6D87BC}" destId="{87B22221-A3B4-4A57-B593-04867F2AB968}" srcOrd="4" destOrd="0" presId="urn:microsoft.com/office/officeart/2008/layout/LinedList"/>
    <dgm:cxn modelId="{CD9FA787-4B1E-4C96-920C-174E7D857AF9}" type="presParOf" srcId="{F85D04EE-08F4-4FCA-B9C8-9B577C6D87BC}" destId="{3755E871-79D2-416F-991F-B5F9C8D9794D}" srcOrd="5" destOrd="0" presId="urn:microsoft.com/office/officeart/2008/layout/LinedList"/>
    <dgm:cxn modelId="{866C1F8A-66D9-48CB-B49B-A1DB307C2D14}" type="presParOf" srcId="{3755E871-79D2-416F-991F-B5F9C8D9794D}" destId="{3155A0E5-BDDA-4200-88DB-D264FC5A6259}" srcOrd="0" destOrd="0" presId="urn:microsoft.com/office/officeart/2008/layout/LinedList"/>
    <dgm:cxn modelId="{3EA97C7B-5151-4301-8652-7A2678F314D8}" type="presParOf" srcId="{3755E871-79D2-416F-991F-B5F9C8D9794D}" destId="{679A708D-CE54-408A-8024-A3A5E2158259}" srcOrd="1" destOrd="0" presId="urn:microsoft.com/office/officeart/2008/layout/LinedList"/>
    <dgm:cxn modelId="{D5BF1FC6-179F-4563-A3ED-9938167A7937}" type="presParOf" srcId="{F85D04EE-08F4-4FCA-B9C8-9B577C6D87BC}" destId="{B1D82AB2-1D22-4EE0-98D2-236A9FE4474C}" srcOrd="6" destOrd="0" presId="urn:microsoft.com/office/officeart/2008/layout/LinedList"/>
    <dgm:cxn modelId="{B82B75F5-8A41-40D6-81A3-B7238FD21524}" type="presParOf" srcId="{F85D04EE-08F4-4FCA-B9C8-9B577C6D87BC}" destId="{B10B9862-A4DF-4A71-87CD-F9FAA760AB67}" srcOrd="7" destOrd="0" presId="urn:microsoft.com/office/officeart/2008/layout/LinedList"/>
    <dgm:cxn modelId="{0D614086-F6ED-4642-AC2D-0A57D2229AE5}" type="presParOf" srcId="{B10B9862-A4DF-4A71-87CD-F9FAA760AB67}" destId="{CB6A16B7-521B-4EC7-A5EE-AC18EA2ED02C}" srcOrd="0" destOrd="0" presId="urn:microsoft.com/office/officeart/2008/layout/LinedList"/>
    <dgm:cxn modelId="{E8095373-8F69-476D-A04B-73D36FD19A70}" type="presParOf" srcId="{B10B9862-A4DF-4A71-87CD-F9FAA760AB67}" destId="{73AB6664-C61C-44DB-B51B-E2983D91E017}" srcOrd="1" destOrd="0" presId="urn:microsoft.com/office/officeart/2008/layout/LinedList"/>
    <dgm:cxn modelId="{85C3DA18-57A6-48EE-8698-A2E9E66260B0}" type="presParOf" srcId="{F85D04EE-08F4-4FCA-B9C8-9B577C6D87BC}" destId="{668C4E7C-349A-44E7-9F2D-E3F26485C034}" srcOrd="8" destOrd="0" presId="urn:microsoft.com/office/officeart/2008/layout/LinedList"/>
    <dgm:cxn modelId="{A07CFADB-65ED-4742-8CFE-62C657627F53}" type="presParOf" srcId="{F85D04EE-08F4-4FCA-B9C8-9B577C6D87BC}" destId="{536C1C03-C4DD-4E22-A8F0-BBC7FAC8E719}" srcOrd="9" destOrd="0" presId="urn:microsoft.com/office/officeart/2008/layout/LinedList"/>
    <dgm:cxn modelId="{3254A023-197E-4820-964B-C005BBEB6FD8}" type="presParOf" srcId="{536C1C03-C4DD-4E22-A8F0-BBC7FAC8E719}" destId="{BD6E7B47-EA8E-486B-92EF-9F94A22DB8D3}" srcOrd="0" destOrd="0" presId="urn:microsoft.com/office/officeart/2008/layout/LinedList"/>
    <dgm:cxn modelId="{9C35F91F-DA29-4573-AFF8-39BAEF029997}" type="presParOf" srcId="{536C1C03-C4DD-4E22-A8F0-BBC7FAC8E719}" destId="{3F67648A-37AF-4B00-8F51-30E4A7C0C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trike="sngStrik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Зарезервированные слова: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B9BFB6B7-62CB-4787-A675-C3696C1AC4D1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F578B610-01DB-463E-8310-DAD0F1F897D0}" type="pres">
      <dgm:prSet presAssocID="{751C3E21-0D48-4F46-94BC-A37E10896447}" presName="thickLine" presStyleLbl="alignNode1" presStyleIdx="0" presStyleCnt="3"/>
      <dgm:spPr/>
    </dgm:pt>
    <dgm:pt modelId="{5392C905-3FEB-4096-BA97-B0156B5612EA}" type="pres">
      <dgm:prSet presAssocID="{751C3E21-0D48-4F46-94BC-A37E10896447}" presName="horz1" presStyleCnt="0"/>
      <dgm:spPr/>
    </dgm:pt>
    <dgm:pt modelId="{88963858-F0BB-4245-8E39-B66A475528E8}" type="pres">
      <dgm:prSet presAssocID="{751C3E21-0D48-4F46-94BC-A37E10896447}" presName="tx1" presStyleLbl="revTx" presStyleIdx="0" presStyleCnt="3"/>
      <dgm:spPr/>
    </dgm:pt>
    <dgm:pt modelId="{4C85B908-B0F6-459A-9A91-D0C1920269D4}" type="pres">
      <dgm:prSet presAssocID="{751C3E21-0D48-4F46-94BC-A37E10896447}" presName="vert1" presStyleCnt="0"/>
      <dgm:spPr/>
    </dgm:pt>
    <dgm:pt modelId="{9FF9B4D4-7979-499C-BB57-50F9A1797200}" type="pres">
      <dgm:prSet presAssocID="{91F352CD-6644-4CD0-BCFF-0C0843F5656C}" presName="thickLine" presStyleLbl="alignNode1" presStyleIdx="1" presStyleCnt="3"/>
      <dgm:spPr/>
    </dgm:pt>
    <dgm:pt modelId="{5F054B4D-B284-4010-AB77-B258C551D8A4}" type="pres">
      <dgm:prSet presAssocID="{91F352CD-6644-4CD0-BCFF-0C0843F5656C}" presName="horz1" presStyleCnt="0"/>
      <dgm:spPr/>
    </dgm:pt>
    <dgm:pt modelId="{26406EF1-0794-48B4-8647-4C6F07AAE21C}" type="pres">
      <dgm:prSet presAssocID="{91F352CD-6644-4CD0-BCFF-0C0843F5656C}" presName="tx1" presStyleLbl="revTx" presStyleIdx="1" presStyleCnt="3"/>
      <dgm:spPr/>
    </dgm:pt>
    <dgm:pt modelId="{8D558BF4-33FD-4B2B-B209-C0EC1D0A84BB}" type="pres">
      <dgm:prSet presAssocID="{91F352CD-6644-4CD0-BCFF-0C0843F5656C}" presName="vert1" presStyleCnt="0"/>
      <dgm:spPr/>
    </dgm:pt>
    <dgm:pt modelId="{6D50167F-F910-42C8-BE8F-0888385E72C6}" type="pres">
      <dgm:prSet presAssocID="{87A9B7C3-C35A-4583-A3A9-FB241F58E2A5}" presName="thickLine" presStyleLbl="alignNode1" presStyleIdx="2" presStyleCnt="3"/>
      <dgm:spPr/>
    </dgm:pt>
    <dgm:pt modelId="{B793CEE5-66DB-439C-B3FD-FEE5FADBE23E}" type="pres">
      <dgm:prSet presAssocID="{87A9B7C3-C35A-4583-A3A9-FB241F58E2A5}" presName="horz1" presStyleCnt="0"/>
      <dgm:spPr/>
    </dgm:pt>
    <dgm:pt modelId="{5A0808FD-43A1-4F53-8311-B2633136D1F8}" type="pres">
      <dgm:prSet presAssocID="{87A9B7C3-C35A-4583-A3A9-FB241F58E2A5}" presName="tx1" presStyleLbl="revTx" presStyleIdx="2" presStyleCnt="3"/>
      <dgm:spPr/>
    </dgm:pt>
    <dgm:pt modelId="{F6E8EBBA-5DA4-467A-9160-748CDA71E180}" type="pres">
      <dgm:prSet presAssocID="{87A9B7C3-C35A-4583-A3A9-FB241F58E2A5}" presName="vert1" presStyleCnt="0"/>
      <dgm:spPr/>
    </dgm:pt>
  </dgm:ptLst>
  <dgm:cxnLst>
    <dgm:cxn modelId="{552A924E-1B28-4A22-8BE6-3DC230FE9985}" type="presOf" srcId="{91F352CD-6644-4CD0-BCFF-0C0843F5656C}" destId="{26406EF1-0794-48B4-8647-4C6F07AAE21C}" srcOrd="0" destOrd="0" presId="urn:microsoft.com/office/officeart/2008/layout/LinedList"/>
    <dgm:cxn modelId="{D05EB572-5A29-4187-9536-C61E62651B24}" type="presOf" srcId="{5D0829D1-DC3E-43EB-8984-C4DFDA898CF1}" destId="{B9BFB6B7-62CB-4787-A675-C3696C1AC4D1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5DEB2C5-76EE-41B6-8663-33AF4139CAC9}" type="presOf" srcId="{87A9B7C3-C35A-4583-A3A9-FB241F58E2A5}" destId="{5A0808FD-43A1-4F53-8311-B2633136D1F8}" srcOrd="0" destOrd="0" presId="urn:microsoft.com/office/officeart/2008/layout/LinedList"/>
    <dgm:cxn modelId="{86877FC7-E100-417E-877C-90A5800F98E4}" type="presOf" srcId="{751C3E21-0D48-4F46-94BC-A37E10896447}" destId="{88963858-F0BB-4245-8E39-B66A475528E8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ADD0C7CA-2432-4409-B3C8-60BF83B1F99C}" type="presParOf" srcId="{B9BFB6B7-62CB-4787-A675-C3696C1AC4D1}" destId="{F578B610-01DB-463E-8310-DAD0F1F897D0}" srcOrd="0" destOrd="0" presId="urn:microsoft.com/office/officeart/2008/layout/LinedList"/>
    <dgm:cxn modelId="{A026D153-1E25-4609-8827-A53C68C72D43}" type="presParOf" srcId="{B9BFB6B7-62CB-4787-A675-C3696C1AC4D1}" destId="{5392C905-3FEB-4096-BA97-B0156B5612EA}" srcOrd="1" destOrd="0" presId="urn:microsoft.com/office/officeart/2008/layout/LinedList"/>
    <dgm:cxn modelId="{33209EA3-E9DA-45C4-95C6-860557DD8CDC}" type="presParOf" srcId="{5392C905-3FEB-4096-BA97-B0156B5612EA}" destId="{88963858-F0BB-4245-8E39-B66A475528E8}" srcOrd="0" destOrd="0" presId="urn:microsoft.com/office/officeart/2008/layout/LinedList"/>
    <dgm:cxn modelId="{EC538206-692B-4BFC-9FEC-00F551E8678C}" type="presParOf" srcId="{5392C905-3FEB-4096-BA97-B0156B5612EA}" destId="{4C85B908-B0F6-459A-9A91-D0C1920269D4}" srcOrd="1" destOrd="0" presId="urn:microsoft.com/office/officeart/2008/layout/LinedList"/>
    <dgm:cxn modelId="{2E5D0C98-7827-4500-B2BF-1A57F8FC3E35}" type="presParOf" srcId="{B9BFB6B7-62CB-4787-A675-C3696C1AC4D1}" destId="{9FF9B4D4-7979-499C-BB57-50F9A1797200}" srcOrd="2" destOrd="0" presId="urn:microsoft.com/office/officeart/2008/layout/LinedList"/>
    <dgm:cxn modelId="{BE10D59A-7EF6-49FE-BFB0-E8D48F7BA561}" type="presParOf" srcId="{B9BFB6B7-62CB-4787-A675-C3696C1AC4D1}" destId="{5F054B4D-B284-4010-AB77-B258C551D8A4}" srcOrd="3" destOrd="0" presId="urn:microsoft.com/office/officeart/2008/layout/LinedList"/>
    <dgm:cxn modelId="{FE7A228D-D08B-4B27-A386-0378EC7E4381}" type="presParOf" srcId="{5F054B4D-B284-4010-AB77-B258C551D8A4}" destId="{26406EF1-0794-48B4-8647-4C6F07AAE21C}" srcOrd="0" destOrd="0" presId="urn:microsoft.com/office/officeart/2008/layout/LinedList"/>
    <dgm:cxn modelId="{5F02ECF6-5F22-401A-A85C-AC691B47840E}" type="presParOf" srcId="{5F054B4D-B284-4010-AB77-B258C551D8A4}" destId="{8D558BF4-33FD-4B2B-B209-C0EC1D0A84BB}" srcOrd="1" destOrd="0" presId="urn:microsoft.com/office/officeart/2008/layout/LinedList"/>
    <dgm:cxn modelId="{1B9CD1BF-D7D0-4030-94DC-F3745B1100C5}" type="presParOf" srcId="{B9BFB6B7-62CB-4787-A675-C3696C1AC4D1}" destId="{6D50167F-F910-42C8-BE8F-0888385E72C6}" srcOrd="4" destOrd="0" presId="urn:microsoft.com/office/officeart/2008/layout/LinedList"/>
    <dgm:cxn modelId="{2EBF6EFD-8BF8-43D3-8115-537460423F4A}" type="presParOf" srcId="{B9BFB6B7-62CB-4787-A675-C3696C1AC4D1}" destId="{B793CEE5-66DB-439C-B3FD-FEE5FADBE23E}" srcOrd="5" destOrd="0" presId="urn:microsoft.com/office/officeart/2008/layout/LinedList"/>
    <dgm:cxn modelId="{3A509D5D-2FDF-44CB-B6EE-325E9F37F7E2}" type="presParOf" srcId="{B793CEE5-66DB-439C-B3FD-FEE5FADBE23E}" destId="{5A0808FD-43A1-4F53-8311-B2633136D1F8}" srcOrd="0" destOrd="0" presId="urn:microsoft.com/office/officeart/2008/layout/LinedList"/>
    <dgm:cxn modelId="{4A4A7BC1-0D80-4991-A567-2250A35EB0D4}" type="presParOf" srcId="{B793CEE5-66DB-439C-B3FD-FEE5FADBE23E}" destId="{F6E8EBBA-5DA4-467A-9160-748CDA71E1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EC0BB-66A1-4861-B6F3-99CE20CF0FC0}">
      <dsp:nvSpPr>
        <dsp:cNvPr id="0" name=""/>
        <dsp:cNvSpPr/>
      </dsp:nvSpPr>
      <dsp:spPr>
        <a:xfrm>
          <a:off x="2236315" y="2116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Программы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0481"/>
        <a:ext cx="2348638" cy="590301"/>
      </dsp:txXfrm>
    </dsp:sp>
    <dsp:sp modelId="{1302B463-A655-440D-A18E-EAFD9644DCB1}">
      <dsp:nvSpPr>
        <dsp:cNvPr id="0" name=""/>
        <dsp:cNvSpPr/>
      </dsp:nvSpPr>
      <dsp:spPr>
        <a:xfrm rot="5400000">
          <a:off x="3311431" y="644823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668337"/>
        <a:ext cx="169298" cy="164595"/>
      </dsp:txXfrm>
    </dsp:sp>
    <dsp:sp modelId="{F88E60E3-DCBA-4CD4-8DEC-DCD76AB64C8B}">
      <dsp:nvSpPr>
        <dsp:cNvPr id="0" name=""/>
        <dsp:cNvSpPr/>
      </dsp:nvSpPr>
      <dsp:spPr>
        <a:xfrm>
          <a:off x="2236315" y="942663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Модули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961028"/>
        <a:ext cx="2348638" cy="590301"/>
      </dsp:txXfrm>
    </dsp:sp>
    <dsp:sp modelId="{64FB7F55-4973-420C-98F0-973D3ECC3D2D}">
      <dsp:nvSpPr>
        <dsp:cNvPr id="0" name=""/>
        <dsp:cNvSpPr/>
      </dsp:nvSpPr>
      <dsp:spPr>
        <a:xfrm rot="5400000">
          <a:off x="3311431" y="1585370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1608884"/>
        <a:ext cx="169298" cy="164595"/>
      </dsp:txXfrm>
    </dsp:sp>
    <dsp:sp modelId="{C3A5211C-07A5-4560-8B83-E414EFA6D135}">
      <dsp:nvSpPr>
        <dsp:cNvPr id="0" name=""/>
        <dsp:cNvSpPr/>
      </dsp:nvSpPr>
      <dsp:spPr>
        <a:xfrm>
          <a:off x="2236315" y="1883210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Классы</a:t>
          </a:r>
          <a:r>
            <a:rPr lang="en-US" sz="1600" kern="1200" dirty="0">
              <a:latin typeface="+mn-lt"/>
              <a:ea typeface="Jura" pitchFamily="2" charset="0"/>
            </a:rPr>
            <a:t>/</a:t>
          </a:r>
          <a:r>
            <a:rPr lang="ru-RU" sz="1600" kern="1200" dirty="0">
              <a:latin typeface="+mn-lt"/>
              <a:ea typeface="Jura" pitchFamily="2" charset="0"/>
            </a:rPr>
            <a:t>Функции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1901575"/>
        <a:ext cx="2348638" cy="590301"/>
      </dsp:txXfrm>
    </dsp:sp>
    <dsp:sp modelId="{75B40DE2-CB2E-4C3D-B3D9-04959C14A7AF}">
      <dsp:nvSpPr>
        <dsp:cNvPr id="0" name=""/>
        <dsp:cNvSpPr/>
      </dsp:nvSpPr>
      <dsp:spPr>
        <a:xfrm rot="5400000">
          <a:off x="3311431" y="2525917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2549431"/>
        <a:ext cx="169298" cy="164595"/>
      </dsp:txXfrm>
    </dsp:sp>
    <dsp:sp modelId="{E549E6CA-4B27-487B-9755-21BEE9D81DF5}">
      <dsp:nvSpPr>
        <dsp:cNvPr id="0" name=""/>
        <dsp:cNvSpPr/>
      </dsp:nvSpPr>
      <dsp:spPr>
        <a:xfrm>
          <a:off x="2236315" y="2823757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Инструкции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842122"/>
        <a:ext cx="2348638" cy="590301"/>
      </dsp:txXfrm>
    </dsp:sp>
    <dsp:sp modelId="{EEF54D02-4E8E-4C48-ABBF-24D7D3F528DB}">
      <dsp:nvSpPr>
        <dsp:cNvPr id="0" name=""/>
        <dsp:cNvSpPr/>
      </dsp:nvSpPr>
      <dsp:spPr>
        <a:xfrm rot="5400000">
          <a:off x="3311431" y="3466465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3489979"/>
        <a:ext cx="169298" cy="164595"/>
      </dsp:txXfrm>
    </dsp:sp>
    <dsp:sp modelId="{E3D9C735-8E3A-47F9-8AD6-188FB3BEAC8C}">
      <dsp:nvSpPr>
        <dsp:cNvPr id="0" name=""/>
        <dsp:cNvSpPr/>
      </dsp:nvSpPr>
      <dsp:spPr>
        <a:xfrm>
          <a:off x="2236315" y="3764305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Выражения</a:t>
          </a:r>
        </a:p>
      </dsp:txBody>
      <dsp:txXfrm>
        <a:off x="2254680" y="3782670"/>
        <a:ext cx="2348638" cy="590301"/>
      </dsp:txXfrm>
    </dsp:sp>
    <dsp:sp modelId="{BE1663CA-FF99-40E4-B645-77294AD9CC95}">
      <dsp:nvSpPr>
        <dsp:cNvPr id="0" name=""/>
        <dsp:cNvSpPr/>
      </dsp:nvSpPr>
      <dsp:spPr>
        <a:xfrm rot="5400000">
          <a:off x="3311431" y="4407012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4430526"/>
        <a:ext cx="169298" cy="164595"/>
      </dsp:txXfrm>
    </dsp:sp>
    <dsp:sp modelId="{ED3B9937-B37D-40FC-8E2F-7B7226BCF5AB}">
      <dsp:nvSpPr>
        <dsp:cNvPr id="0" name=""/>
        <dsp:cNvSpPr/>
      </dsp:nvSpPr>
      <dsp:spPr>
        <a:xfrm>
          <a:off x="2236315" y="4704852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Объекты</a:t>
          </a:r>
          <a:r>
            <a:rPr lang="en-US" sz="1600" kern="1200" dirty="0">
              <a:latin typeface="+mn-lt"/>
              <a:ea typeface="Jura" pitchFamily="2" charset="0"/>
            </a:rPr>
            <a:t> (</a:t>
          </a:r>
          <a:r>
            <a:rPr lang="ru-RU" sz="1600" kern="1200" dirty="0">
              <a:latin typeface="+mn-lt"/>
              <a:ea typeface="Jura" pitchFamily="2" charset="0"/>
            </a:rPr>
            <a:t>переменные и литералы</a:t>
          </a:r>
          <a:r>
            <a:rPr lang="en-US" sz="1600" kern="1200" dirty="0">
              <a:latin typeface="+mn-lt"/>
              <a:ea typeface="Jura" pitchFamily="2" charset="0"/>
            </a:rPr>
            <a:t>)</a:t>
          </a:r>
          <a:endParaRPr lang="ru-RU" sz="1600" kern="1200" dirty="0">
            <a:latin typeface="+mn-lt"/>
            <a:ea typeface="Jura" pitchFamily="2" charset="0"/>
          </a:endParaRPr>
        </a:p>
      </dsp:txBody>
      <dsp:txXfrm>
        <a:off x="2254680" y="4723217"/>
        <a:ext cx="2348638" cy="590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96EE-26C0-4D0B-9076-21D84186B60E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848342-57EF-419A-9B20-370D463DC3A2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стандартная форма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26AD9D05-BDEE-477E-A646-D4E9AB469D0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8CF8A0-957F-4083-88A8-A0C823679FA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позиционное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87B22221-A3B4-4A57-B593-04867F2AB968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55A0E5-BDDA-4200-88DB-D264FC5A6259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списком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1D82AB2-1D22-4EE0-98D2-236A9FE4474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6A16B7-521B-4EC7-A5EE-AC18EA2ED02C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sz="2900" kern="1200" dirty="0">
              <a:latin typeface="+mn-lt"/>
              <a:cs typeface="JetBrains Mono" panose="02000009000000000000" pitchFamily="49" charset="0"/>
            </a:rPr>
            <a:t> </a:t>
          </a:r>
          <a:r>
            <a:rPr lang="ru-RU" sz="2900" kern="1200" dirty="0">
              <a:latin typeface="+mn-lt"/>
              <a:ea typeface="Jura" pitchFamily="2" charset="0"/>
            </a:rPr>
            <a:t>последовательностью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668C4E7C-349A-44E7-9F2D-E3F26485C034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6E7B47-EA8E-486B-92EF-9F94A22DB8D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инкрементивное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B610-01DB-463E-8310-DAD0F1F897D0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63858-F0BB-4245-8E39-B66A475528E8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z="2100" strike="sngStrike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2100" kern="1200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1747"/>
        <a:ext cx="10515600" cy="1191576"/>
      </dsp:txXfrm>
    </dsp:sp>
    <dsp:sp modelId="{9FF9B4D4-7979-499C-BB57-50F9A1797200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06EF1-0794-48B4-8647-4C6F07AAE21C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sp:txBody>
      <dsp:txXfrm>
        <a:off x="0" y="1193324"/>
        <a:ext cx="10515600" cy="1191576"/>
      </dsp:txXfrm>
    </dsp:sp>
    <dsp:sp modelId="{6D50167F-F910-42C8-BE8F-0888385E72C6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0808FD-43A1-4F53-8311-B2633136D1F8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Зарезервированные слова: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2384900"/>
        <a:ext cx="10515600" cy="119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1046-7057-9A3E-FDA5-DA73EEEF6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BA007-9337-BA43-4BD8-0B324090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23CF-17AB-E439-23A6-ADF51684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9EB1-F7C2-BF91-5BA8-47FE0A5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EC5E-DBDC-8286-943F-614E0E6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5DE5-2D1E-9B4B-7026-964691B8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6AB01-2184-EBA1-FDCB-C784C03A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35D2-7866-7517-0525-1C0E9601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3372-B0CB-EFBA-E03F-0FBB8383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94D7-B81D-1BE9-7275-3AE77465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62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34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8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1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58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58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75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85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9491292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05926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14510-1867-AFDE-CD64-CFBA5C666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08F73-291D-964D-7B0F-733B2D445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49CB-8071-180E-1692-8BA80602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A32D-C2D1-0D12-26A0-C17A555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5B60-51C4-EC03-BD90-04C19989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29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4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2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0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42819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13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80278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41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514300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8590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02693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8034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1604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1466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42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518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75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859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133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3715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6330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8284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9300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2959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256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B093-7985-A547-0465-5734C4AF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070C-35A9-AAA5-F453-6001B74D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6E3C-D168-5CC0-90AC-000877E2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15C4-615C-44E8-F77F-40F0F4D7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B90ED-7AF1-7F00-9E4A-D18D089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1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6026813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32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8069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20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73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919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41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527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11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6890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2116-99B2-2ACF-5D9C-0E9F7261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4949-AA34-5AA2-56B6-4E64B079C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A3BD-7BDF-2522-C042-EBEA694D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6E27-C974-F9DB-CBA1-A1BEE346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DA0C-793B-1F86-0C10-CFEF3207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91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270711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641627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90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4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3510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12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448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6152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112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42DA-4C47-3270-5ED3-8BBEE257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0373-E122-F394-1572-62BDA177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B104D-D530-C002-A392-0F1CAF2D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9EE65-6BE0-9CE1-A7DB-4A7275D1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3E358-FD4F-FD15-0EB6-A0F48BE8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B0A83-7712-0779-991F-1BD2014D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627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220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9548467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40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116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4783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9376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473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0323512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8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4781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BB10-D38A-511D-8E6F-4C25C305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33AB7-075F-8A8A-61BE-2B83DF7B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EF15-E1DF-BC1F-067B-3DA6A2774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FB34B-B5D4-54C0-7BD8-13623CC86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F52DA-6B82-CB99-856A-C666CCB6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82617-A72F-3D51-5D24-81F87BFD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E8654-D7EC-896E-39E7-8FC28310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3903A-335F-932C-BE0A-3A2F44F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7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5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7768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58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27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720565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73040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65097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67661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13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47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5C26-81B4-68D2-21E3-5259CE47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EB1DE-8016-3870-437A-3E7B532E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23BA-F1CD-8076-8DFA-F68B5810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4BFC2-41DF-6903-F178-CFFD9284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65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302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9875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6207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9444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2561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59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98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6061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5154049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610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B4555-5B05-00DE-E2F9-56E61135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1B21-1D7C-7954-128A-7E1D3D20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7DD0C-0D7B-22B5-776F-658378BC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08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3074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034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9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33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089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17859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27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511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6072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945100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F4D4-A231-43FC-D862-C0897E75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45D9-975A-838D-5C3C-D61B9EFE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DF2E4-CB6C-E8A2-0CA5-17A6A625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CAD61-E758-E082-7772-EF5B276A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6F047-6F1A-DE8F-061E-AA4A8B7B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9E24-3F3D-3717-BDFE-4F82397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836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3420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20889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997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515354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095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95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935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54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5395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36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FAA2-5CAC-C58F-27CA-79A5D325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78377-36CE-FFC7-423A-2F661E119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E7362-8BC4-DBF1-E7DE-966EB8809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DBC1A-0509-0CB9-040F-E5C0FC21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64EA-F73F-320A-1C82-08265B2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AE1AF-F47A-27B0-69F3-847DA278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02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7079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42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186026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95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15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824224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37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41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55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5057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14277-AEF5-353A-32C4-6C6FE039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714B-DCA9-E723-36C6-E69EC3F3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4F38-2D3F-0D0A-C7E6-917042A98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A1A3-80FD-4901-B543-465AE5BB88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3329-CE8F-DF7E-89D3-862D12233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6D7F-D7BD-2019-71A5-58ACC6C28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F0A0-2C45-411D-A5CD-FF993911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1895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Базовые концепции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6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D3055A-5747-C719-9C4C-8B20AB8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Интерпритатор – программная прослойка между кодом и процессором</a:t>
            </a:r>
            <a:endParaRPr lang="en-US" sz="36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957DBBA5-FF7F-1B4B-8BEB-90D13E89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5182" y="2598738"/>
            <a:ext cx="7773385" cy="3578225"/>
          </a:xfrm>
        </p:spPr>
      </p:pic>
    </p:spTree>
    <p:extLst>
      <p:ext uri="{BB962C8B-B14F-4D97-AF65-F5344CB8AC3E}">
        <p14:creationId xmlns:p14="http://schemas.microsoft.com/office/powerpoint/2010/main" val="1918881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B0B438C-6601-9F79-C926-2A77D3B5C85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Фундамент синстаксиса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462B525-A809-B8C7-89E3-598CA28CF35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b="1" dirty="0"/>
              <a:t>10</a:t>
            </a:r>
            <a:r>
              <a:rPr lang="ru-RU" dirty="0"/>
              <a:t>, </a:t>
            </a:r>
            <a:r>
              <a:rPr lang="ru-RU" b="1" dirty="0"/>
              <a:t>15.5</a:t>
            </a:r>
            <a:r>
              <a:rPr lang="ru-RU" dirty="0"/>
              <a:t>, </a:t>
            </a:r>
            <a:r>
              <a:rPr lang="ru-RU" b="1" dirty="0"/>
              <a:t>“some text” </a:t>
            </a:r>
            <a:r>
              <a:rPr lang="ru-RU" dirty="0"/>
              <a:t>-  литералы, буквальная запись данных (в памяти данные всегда хранятся в бинарной форме, однако, запись может влиять на то, каким именно образом эти данные хранятся и обрабатываются);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4C2E4AB-9215-69A6-A304-D38742AEEA5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4B6ED1D-A24D-0794-B178-1D18BC87FB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b="1" dirty="0"/>
              <a:t>x = 0 </a:t>
            </a:r>
            <a:r>
              <a:rPr lang="en-US" dirty="0"/>
              <a:t>–</a:t>
            </a:r>
            <a:r>
              <a:rPr lang="ru-RU" dirty="0"/>
              <a:t> ассоциация значения и переменной;</a:t>
            </a:r>
          </a:p>
          <a:p>
            <a:r>
              <a:rPr lang="ru-RU" dirty="0"/>
              <a:t>переменная в </a:t>
            </a:r>
            <a:r>
              <a:rPr lang="en-US" dirty="0"/>
              <a:t>Python </a:t>
            </a:r>
            <a:r>
              <a:rPr lang="ru-RU" dirty="0"/>
              <a:t>это не контейнер объекта, а только ссылка на сам объект в памяти, таких ссылок может быть сколько угодно и они не зависят от внутренного содержимого объекта;</a:t>
            </a:r>
            <a:endParaRPr lang="en-US" dirty="0"/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C6CBE6B-8FEA-94B6-6766-AB3AD25ED58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C372837-891B-554C-D575-EFB03C721E2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ru-RU" b="1" dirty="0"/>
              <a:t> + 7 </a:t>
            </a:r>
            <a:r>
              <a:rPr lang="ru-RU" dirty="0"/>
              <a:t>– выражение, может быть сведено к некоторому объекту (результату вычисления выражения), может включать в себя литералы и переменные, а так же результаты некоторых инструкций;</a:t>
            </a:r>
          </a:p>
          <a:p>
            <a:endParaRPr lang="en-US" dirty="0">
              <a:latin typeface="Jura" pitchFamily="2" charset="0"/>
              <a:ea typeface="Jura" pitchFamily="2" charset="0"/>
            </a:endParaRP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1741AB0-FF9A-7A24-848F-C7DEF30E9AB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8F45D20-EF53-18CB-4C69-EED220A7DB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ru-RU" b="1" dirty="0"/>
              <a:t>print(x) </a:t>
            </a:r>
            <a:r>
              <a:rPr lang="ru-RU" dirty="0"/>
              <a:t>– инструкция, представляет из себя некоторое действие, может включать в себя литералы, переменные и выражения;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06B0C1-299B-4FE5-20B5-B1D58A3E20B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ru-RU" dirty="0"/>
              <a:t>Инструкции</a:t>
            </a:r>
            <a:endParaRPr lang="en-US" dirty="0"/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24E6CD59-625B-69B8-ECDB-EAC285F5744B}"/>
              </a:ext>
            </a:extLst>
          </p:cNvPr>
          <p:cNvSpPr txBox="1">
            <a:spLocks/>
          </p:cNvSpPr>
          <p:nvPr/>
        </p:nvSpPr>
        <p:spPr>
          <a:xfrm>
            <a:off x="8255650" y="5890790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BF387A4A-F0A0-8973-4593-ECC412E7E8EA}"/>
              </a:ext>
            </a:extLst>
          </p:cNvPr>
          <p:cNvSpPr txBox="1">
            <a:spLocks/>
          </p:cNvSpPr>
          <p:nvPr/>
        </p:nvSpPr>
        <p:spPr>
          <a:xfrm>
            <a:off x="8255648" y="5349599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00414C32-DD3C-A86E-644E-1136A16F5386}"/>
              </a:ext>
            </a:extLst>
          </p:cNvPr>
          <p:cNvSpPr txBox="1">
            <a:spLocks/>
          </p:cNvSpPr>
          <p:nvPr/>
        </p:nvSpPr>
        <p:spPr>
          <a:xfrm>
            <a:off x="10109389" y="2947634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51389F13-DAB3-C359-AEEC-B7E72DDCB367}"/>
              </a:ext>
            </a:extLst>
          </p:cNvPr>
          <p:cNvSpPr txBox="1">
            <a:spLocks/>
          </p:cNvSpPr>
          <p:nvPr/>
        </p:nvSpPr>
        <p:spPr>
          <a:xfrm>
            <a:off x="10109387" y="2406443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2740EDF-59EF-249F-53AF-499A5B806AF9}"/>
              </a:ext>
            </a:extLst>
          </p:cNvPr>
          <p:cNvSpPr txBox="1">
            <a:spLocks/>
          </p:cNvSpPr>
          <p:nvPr/>
        </p:nvSpPr>
        <p:spPr>
          <a:xfrm>
            <a:off x="11647243" y="2898208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0FE781FF-6905-8BE8-7CC7-B0C1E4D979B9}"/>
              </a:ext>
            </a:extLst>
          </p:cNvPr>
          <p:cNvSpPr txBox="1">
            <a:spLocks/>
          </p:cNvSpPr>
          <p:nvPr/>
        </p:nvSpPr>
        <p:spPr>
          <a:xfrm>
            <a:off x="11647241" y="2357017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3868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Концептуальная иерархия</a:t>
            </a:r>
            <a:endParaRPr lang="en-US" sz="28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Самая важная единица иерархии это объект, в </a:t>
            </a:r>
            <a:r>
              <a:rPr lang="en-US" dirty="0"/>
              <a:t>Python </a:t>
            </a:r>
            <a:r>
              <a:rPr lang="ru-RU" dirty="0"/>
              <a:t>почти всё является объектом первого рода</a:t>
            </a:r>
            <a:r>
              <a:rPr lang="en-US" dirty="0"/>
              <a:t>/</a:t>
            </a:r>
            <a:r>
              <a:rPr lang="ru-RU" dirty="0"/>
              <a:t>класса</a:t>
            </a:r>
            <a:endParaRPr lang="en-US" dirty="0"/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1BD9316-0E86-D6C0-83BD-A2BBB1966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961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Операторы и операнды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75" y="2680054"/>
            <a:ext cx="10515600" cy="3415593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 присваивания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оператор </a:t>
            </a:r>
            <a:r>
              <a:rPr lang="en-US" dirty="0"/>
              <a:t>‘</a:t>
            </a:r>
            <a:r>
              <a:rPr lang="ru-RU" b="1" dirty="0"/>
              <a:t>=</a:t>
            </a:r>
            <a:r>
              <a:rPr lang="en-US" dirty="0"/>
              <a:t>‘</a:t>
            </a:r>
            <a:r>
              <a:rPr lang="ru-RU" dirty="0"/>
              <a:t> отвечает и за инициализацию переменной, и за присваивание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Правила именования переменных</a:t>
            </a:r>
            <a:endParaRPr lang="en-US" dirty="0"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Коротко о динамической типизации</a:t>
            </a:r>
            <a:endParaRPr lang="en-US" sz="2800" dirty="0"/>
          </a:p>
        </p:txBody>
      </p:sp>
      <p:pic>
        <p:nvPicPr>
          <p:cNvPr id="4" name="Content Placeholder 10" descr="Rubber duck with solid fill">
            <a:extLst>
              <a:ext uri="{FF2B5EF4-FFF2-40B4-BE49-F238E27FC236}">
                <a16:creationId xmlns:a16="http://schemas.microsoft.com/office/drawing/2014/main" id="{7ADE3016-FEAE-7B7E-6B05-9F8FCEBD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102" y="599902"/>
            <a:ext cx="5353396" cy="5353396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«Утиная»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Базовые концепции</vt:lpstr>
      <vt:lpstr>Интерпритатор – программная прослойка между кодом и процессором</vt:lpstr>
      <vt:lpstr>PowerPoint Presentation</vt:lpstr>
      <vt:lpstr>Концептуальная иерархия</vt:lpstr>
      <vt:lpstr>Операторы и операнды</vt:lpstr>
      <vt:lpstr>Оператор присваивания </vt:lpstr>
      <vt:lpstr>Правила именования переменных</vt:lpstr>
      <vt:lpstr>Коротко о динамической типизации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2022-11-12T08:57:52Z</dcterms:created>
  <dcterms:modified xsi:type="dcterms:W3CDTF">2022-11-12T08:58:14Z</dcterms:modified>
</cp:coreProperties>
</file>