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88" r:id="rId3"/>
    <p:sldId id="791" r:id="rId4"/>
    <p:sldId id="3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9ACD-5C8D-4469-6F62-C5C91C2C3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A06CE-BA29-AFF4-6D3F-6BB3E12FE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2E46-29A8-B691-2576-AE8DCCBF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197B-E5C8-57E9-F462-4EB89060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4B1-DE58-9A08-6880-AB7E98D6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6A4-845E-A3DA-3FB9-75A2F95F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783A-384E-C6FC-D7AF-9DA8065D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E2C3-72FC-7EEE-B9A1-922E0185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AC6D-06DF-F92A-AD4A-83568E6A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D25E-B9CA-70D7-18F0-1DC9DD62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98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03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81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42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36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37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8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19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569020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13998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56FA9-C06B-F292-1819-77D741E59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066A-A711-E0E5-111E-CCC9F9289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368D-3D5E-BE3D-CE53-230BD0E7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5D51-BBF3-AB35-E109-BBCDD0A7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6735-455D-98C2-9EF8-B1ABE479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99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7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37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19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431151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08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22162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46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60341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8777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500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117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8268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67319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438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188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5720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008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790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168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5170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8145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994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6626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681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637D-7442-8C9E-C862-D0E21A7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0A93-B1E8-15C2-5A23-41447972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ADFC-57BF-5118-6D07-C213ADA7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496C-1EF3-9096-7059-7918E93E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120F-5FC1-5E72-D55A-6FC8993D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4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810585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7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6251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6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03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954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5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762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1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619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54BF-A84D-F8AE-0484-9829C65E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7A67-8DA6-5FA7-AAD0-312E9E7B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0BC6-7617-72EE-B0F3-70F313B7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94C8-6C36-EE60-42FA-485D6B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D7A2-303B-F21C-A1AC-EE9904E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35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536889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34511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7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03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557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54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8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5798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781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313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89BF-3473-AEAC-B8F8-A08B347C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767E-07A7-0665-E258-C62355CA2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D30ED-CD42-A769-F072-934A57C7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5043D-12A2-73F3-4480-642BB8E4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98B74-C4BB-D973-54FC-89AE498F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2709-39BF-141A-B8D8-97AB6A00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18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0598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5691865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9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506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87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957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5321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572851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32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DBC2-C3F1-00AC-6730-8C3457AD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05BDF-5EAA-29E2-F735-2F3A4965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75377-00FF-41BE-55DB-3F0D5DA7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2FBF-8DEA-8531-69B7-9FB15DBEE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74719-7A4F-6FC6-D232-A932C2080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0D82B-3F63-E071-D949-CBE67D4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ED017-29F7-141A-03CD-689BC430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199FA-2A3E-3B8E-BCDF-8AA04851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7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2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7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0483973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47927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769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9622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2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99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310A-55D9-B808-CAB1-ACDA18AD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164EC-AD1F-9125-4D02-4FCB8487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66894-5621-8C4B-F781-3370D173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1416F-F249-C420-6DD8-DC78C097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16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33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579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802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965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7241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8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3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772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3477769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240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F363-7B70-BB8B-9238-F95A4590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1E6B9-0606-20C1-DBF2-71F9FD2A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C8843-319A-1C9C-68BE-26767324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98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725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3791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5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172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400311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2565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277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204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464906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5833-6927-1075-BAC8-C4EFE35D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B857-ABB0-461E-7424-6435C37F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35EFF-09EE-15AA-E1EE-07DF5B64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588A7-7CB5-C3F2-A99A-2BC6FF0F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9988-62A8-A817-EDB2-59D75E8B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AF46-EF5C-DF1E-B73B-AF283F19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87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655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98590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029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063465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0644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26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121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9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514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1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080-4E2E-E4AF-1F2E-987E56BF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13B80-614B-A7BD-8ACA-E5B177564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B68F-B73A-3C63-3CF6-37537F05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D7EFC-25C6-8CD1-BC4E-4C6A9249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F1C0-47C7-8A06-50D0-C3985089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02C7-1836-A2E2-5445-C2BDA866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71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693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6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57693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368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9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708024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47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86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41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1440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5366A-82CF-76BF-881C-CF5128AC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D730-E24C-DB35-F512-7B755EF4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7D4C-4029-8D51-2198-286A5E08E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1D61-16B3-4DF8-8723-B412227681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B04A-EA2E-F6EB-AEAA-C04DAE89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FFA3-82D9-7816-BB2E-AB3BE6B0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5580-4F2C-47FE-987A-361514B7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7644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red sports car&#10;&#10;Description automatically generated">
            <a:extLst>
              <a:ext uri="{FF2B5EF4-FFF2-40B4-BE49-F238E27FC236}">
                <a16:creationId xmlns:a16="http://schemas.microsoft.com/office/drawing/2014/main" id="{813E60AB-6BF0-AE5B-283E-E205475420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62" r="47782"/>
          <a:stretch/>
        </p:blipFill>
        <p:spPr>
          <a:xfrm>
            <a:off x="6816726" y="1263650"/>
            <a:ext cx="4317613" cy="5594351"/>
          </a:xfrm>
        </p:spPr>
      </p:pic>
      <p:pic>
        <p:nvPicPr>
          <p:cNvPr id="20" name="Picture Placeholder 19" descr="A picture containing car, road, outdoor, police&#10;&#10;Description automatically generated">
            <a:extLst>
              <a:ext uri="{FF2B5EF4-FFF2-40B4-BE49-F238E27FC236}">
                <a16:creationId xmlns:a16="http://schemas.microsoft.com/office/drawing/2014/main" id="{3D47139E-8829-1483-C965-8EA101B4BD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3878" r="42770"/>
          <a:stretch/>
        </p:blipFill>
        <p:spPr>
          <a:xfrm flipH="1">
            <a:off x="1063141" y="2"/>
            <a:ext cx="4312135" cy="5594349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A342EC-0318-060E-BB18-79DCD9D8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агрегация </a:t>
            </a:r>
            <a:br>
              <a:rPr lang="ru-RU" dirty="0"/>
            </a:br>
            <a:r>
              <a:rPr lang="en-US" dirty="0"/>
              <a:t>vs </a:t>
            </a:r>
            <a:br>
              <a:rPr lang="ru-RU" dirty="0"/>
            </a:br>
            <a:r>
              <a:rPr lang="ru-RU" dirty="0"/>
              <a:t>композиция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12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построения чертежа на основе уже существующего, при этом все свойства родительского чертежа/класса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8925D459-13DD-CF57-6238-FEFFEC27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агрегация  vs  композиция </vt:lpstr>
      <vt:lpstr>Наследование</vt:lpstr>
      <vt:lpstr>Наследование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агрегация  vs  композиция </dc:title>
  <dc:creator>Mikita Tsiarentsyeu</dc:creator>
  <cp:lastModifiedBy>Mikita Tsiarentsyeu</cp:lastModifiedBy>
  <cp:revision>1</cp:revision>
  <dcterms:created xsi:type="dcterms:W3CDTF">2023-02-05T08:54:04Z</dcterms:created>
  <dcterms:modified xsi:type="dcterms:W3CDTF">2023-02-05T08:54:28Z</dcterms:modified>
</cp:coreProperties>
</file>