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4" r:id="rId3"/>
    <p:sldId id="295" r:id="rId4"/>
    <p:sldId id="705" r:id="rId5"/>
    <p:sldId id="793" r:id="rId6"/>
    <p:sldId id="706" r:id="rId7"/>
    <p:sldId id="707" r:id="rId8"/>
    <p:sldId id="708" r:id="rId9"/>
    <p:sldId id="7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19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вычисление длинны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конкатенация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репликация</a:t>
          </a:r>
          <a:r>
            <a:rPr lang="en-US" sz="19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изменяемый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безразмерный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7172-7083-078E-9E98-BBA22054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F5FA-04E6-1BAB-BDBA-756B9821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6041-5F28-E987-DA83-86DB95CC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0B94-9237-571A-F67D-01D4EC5E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6EEC-6944-0FEF-1682-1D1D76F1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E768-4FB9-DA3B-04FA-D495ED92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6F3F8-20FB-B316-46C7-3EC977418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3CA8-EBA5-5704-7D66-E7B55202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E291-795C-88DC-7E4C-9DED4C5F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9AB6-9825-78A0-0AAA-8BE35E65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65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97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85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23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52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55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3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50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6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772431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55813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25816-F352-D5A7-13F6-89D4DA0C0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EAD0F-66A8-22FB-477B-1588FEA5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B01E-4967-5F64-FDCF-1C5B82B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2719-6966-B17F-B630-8C0D74A3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BC60-94C2-C899-4723-AE534B65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21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0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481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53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416617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3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91683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59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22757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295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6902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348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675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1574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661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186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391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62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8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371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7486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5265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71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436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8838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495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EDF7-2981-6332-7659-2711ED6C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FA12-14E8-3D2F-B6F5-D1574A6E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470C-AEAE-07CB-1482-639DFBD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886A-75AB-2CB7-021B-8B5892FC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D1D5-6CC3-82F7-4001-0A499600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5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369009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2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429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28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6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429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2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660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67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8713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1645-603B-2273-8D96-E447D901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AD6A-EC4C-6197-0210-AE8F26C4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1221-0A17-D01C-6C91-8638276A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C7E-D66C-394B-E1D0-7039B20B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621B-81B0-0EBE-ACDC-8C4A0EAB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6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207333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316725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25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94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77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9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1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1965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07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267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E24-8430-E325-C377-A3AD5A2A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4165-7F1D-1006-7187-97A0776C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49477-3EB7-99DA-2134-688FB47C5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4756-21D8-D7DF-CB26-F8FC54FF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36E5B-A3C7-3B45-E817-A19F2DD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9ED2F-CC86-A049-3B95-4B0D7B09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50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809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009432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96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209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867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718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8355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485817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0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134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0A1-1126-6E69-DC00-EF0897A5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80CA-7F18-6633-10CC-70683709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2A032-D440-208A-2781-1E1C7472D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AD6C0-3871-2119-A5A5-D6A65CE7C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07282-00B6-C011-EBC1-B8DFD54DD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10F16-B3F2-5746-AF0E-634328BD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95D1B-84A8-AB9E-9BBC-74E4E30F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C043E-FA02-8136-E7CD-524F900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23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49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7525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5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58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739863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9138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9750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1549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97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EA1D-0CFD-B7A9-BDB3-0CCFC50E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003AB-0333-C23F-9047-3D91246E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C3565-F9F3-7843-B2F6-BBAEB6E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18119-EE52-FF3D-6D43-4F6F2054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36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704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589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58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3454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6665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48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3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19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229463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5725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0F0E9-CEC4-1DC2-76F4-BE44E44F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06761-1895-04D5-1286-2DC352F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AB003-8D82-382D-E7BB-76F3737A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35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508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0510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2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6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233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27192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737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046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66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233599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D395-646A-EF63-4837-D70B1E86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4735-5C99-E2D3-58DA-F7412D33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59C4-6047-3991-ECBA-25825210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92773-546A-461F-1407-CE3A3B71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D40-5401-B4E3-6107-316AB19D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3A02-EBAE-A8EA-A4B6-51B9EBBB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75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475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05266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16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791782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17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31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053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67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161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C0AC-B445-16D2-DADC-84A566D5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128B8-8CED-8480-FC7E-C5839408C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7D83A-C7C5-52B6-38CA-9AA943811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F71B-D90D-46B7-350E-E60AE416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FC47-8708-1D97-C748-CF6B0E3E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3067-0C91-34DD-6540-8CC63DA5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8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523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63799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48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03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493234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1651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53868-2403-3846-B4B6-82E468D1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C208-F7D5-D724-362C-E6E7D012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125E-63D4-ED76-7DD4-279784C95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2969-D46A-4B21-AC16-D6AA5767B97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13C8-6D92-AC8F-8045-125516A72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B4A6-CABD-62BE-8475-1F529F728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8D3-EB6E-408A-8AE6-AB4D487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961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Строковые методы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Проверка возраста пользователя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3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Форматирование, </a:t>
            </a:r>
            <a:r>
              <a:rPr lang="en-US" sz="3600" dirty="0">
                <a:latin typeface="+mn-lt"/>
                <a:ea typeface="Jura" pitchFamily="2" charset="0"/>
              </a:rPr>
              <a:t>f-string</a:t>
            </a:r>
          </a:p>
        </p:txBody>
      </p:sp>
    </p:spTree>
    <p:extLst>
      <p:ext uri="{BB962C8B-B14F-4D97-AF65-F5344CB8AC3E}">
        <p14:creationId xmlns:p14="http://schemas.microsoft.com/office/powerpoint/2010/main" val="84656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Уравнение </a:t>
            </a:r>
            <a:br>
              <a:rPr lang="ru-RU" sz="3600" dirty="0">
                <a:latin typeface="+mn-lt"/>
                <a:ea typeface="Jura" pitchFamily="2" charset="0"/>
              </a:rPr>
            </a:br>
            <a:r>
              <a:rPr lang="en-US" sz="3600" b="1" dirty="0">
                <a:latin typeface="+mn-lt"/>
                <a:ea typeface="Jura" pitchFamily="2" charset="0"/>
              </a:rPr>
              <a:t>y = </a:t>
            </a:r>
            <a:r>
              <a:rPr lang="en-US" sz="3600" b="1" dirty="0" err="1">
                <a:latin typeface="+mn-lt"/>
                <a:ea typeface="Jura" pitchFamily="2" charset="0"/>
              </a:rPr>
              <a:t>kx</a:t>
            </a:r>
            <a:r>
              <a:rPr lang="en-US" sz="3600" b="1" dirty="0">
                <a:latin typeface="+mn-lt"/>
                <a:ea typeface="Jura" pitchFamily="2" charset="0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116626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Строки</vt:lpstr>
      <vt:lpstr>Тип string</vt:lpstr>
      <vt:lpstr>Строковые методы</vt:lpstr>
      <vt:lpstr>Проверка возраста пользователя</vt:lpstr>
      <vt:lpstr>Форматирование, f-string</vt:lpstr>
      <vt:lpstr>Коллекции</vt:lpstr>
      <vt:lpstr>Тип list</vt:lpstr>
      <vt:lpstr>Уравнение  y = kx +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2022-11-20T09:05:16Z</dcterms:created>
  <dcterms:modified xsi:type="dcterms:W3CDTF">2022-11-20T09:05:36Z</dcterms:modified>
</cp:coreProperties>
</file>