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7" r:id="rId3"/>
    <p:sldId id="341" r:id="rId4"/>
    <p:sldId id="342" r:id="rId5"/>
    <p:sldId id="749" r:id="rId6"/>
    <p:sldId id="750" r:id="rId7"/>
    <p:sldId id="751" r:id="rId8"/>
    <p:sldId id="752" r:id="rId9"/>
    <p:sldId id="748" r:id="rId10"/>
    <p:sldId id="75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+mj-lt"/>
            <a:ea typeface="Jura" pitchFamily="2" charset="0"/>
          </a:endParaRPr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+mj-lt"/>
            <a:ea typeface="Jura" pitchFamily="2" charset="0"/>
          </a:endParaRPr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548B2309-8734-43D1-8730-1747677FC936}" type="pres">
      <dgm:prSet presAssocID="{981DFF36-000A-44AD-AA95-EA47278E558C}" presName="linear" presStyleCnt="0">
        <dgm:presLayoutVars>
          <dgm:animLvl val="lvl"/>
          <dgm:resizeHandles val="exact"/>
        </dgm:presLayoutVars>
      </dgm:prSet>
      <dgm:spPr/>
    </dgm:pt>
    <dgm:pt modelId="{B284FEEE-E3F5-44AD-A89B-A1A679D901F6}" type="pres">
      <dgm:prSet presAssocID="{F51E4CF1-7F73-48CE-9E72-5651F02F12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F890B-528E-4249-9639-877E05934E96}" type="pres">
      <dgm:prSet presAssocID="{D76C03AB-4AF3-47E1-94ED-A66FF52F62DF}" presName="spacer" presStyleCnt="0"/>
      <dgm:spPr/>
    </dgm:pt>
    <dgm:pt modelId="{26761435-8B69-4928-B500-80E132536156}" type="pres">
      <dgm:prSet presAssocID="{D6088E6B-B7C6-49BE-8523-FB66826801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C3AFDD-DC59-4E80-B42F-06C8B5C9D10C}" type="pres">
      <dgm:prSet presAssocID="{010C5892-A213-426A-977E-0E7BD8ECDDC2}" presName="spacer" presStyleCnt="0"/>
      <dgm:spPr/>
    </dgm:pt>
    <dgm:pt modelId="{5824708F-5621-4382-9710-746B443E9C72}" type="pres">
      <dgm:prSet presAssocID="{09DC49EC-B025-4619-8379-55098A8D50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D0E5C64A-F1C7-4916-A3A0-4E5D27DC1BFE}" type="presOf" srcId="{09DC49EC-B025-4619-8379-55098A8D50D9}" destId="{5824708F-5621-4382-9710-746B443E9C72}" srcOrd="0" destOrd="0" presId="urn:microsoft.com/office/officeart/2005/8/layout/vList2"/>
    <dgm:cxn modelId="{26EC8979-8072-4B9A-ACDE-0E22322AAA6D}" type="presOf" srcId="{F51E4CF1-7F73-48CE-9E72-5651F02F1222}" destId="{B284FEEE-E3F5-44AD-A89B-A1A679D901F6}" srcOrd="0" destOrd="0" presId="urn:microsoft.com/office/officeart/2005/8/layout/vList2"/>
    <dgm:cxn modelId="{300F15D5-A585-4617-8B1C-E33FD8CDAF07}" type="presOf" srcId="{981DFF36-000A-44AD-AA95-EA47278E558C}" destId="{548B2309-8734-43D1-8730-1747677FC936}" srcOrd="0" destOrd="0" presId="urn:microsoft.com/office/officeart/2005/8/layout/vList2"/>
    <dgm:cxn modelId="{13DF31E5-3834-4873-BEEF-FF1DAA043E6D}" type="presOf" srcId="{D6088E6B-B7C6-49BE-8523-FB668268018E}" destId="{26761435-8B69-4928-B500-80E132536156}" srcOrd="0" destOrd="0" presId="urn:microsoft.com/office/officeart/2005/8/layout/vList2"/>
    <dgm:cxn modelId="{24B4B707-3538-4FD9-A8F5-ABC516A64AAB}" type="presParOf" srcId="{548B2309-8734-43D1-8730-1747677FC936}" destId="{B284FEEE-E3F5-44AD-A89B-A1A679D901F6}" srcOrd="0" destOrd="0" presId="urn:microsoft.com/office/officeart/2005/8/layout/vList2"/>
    <dgm:cxn modelId="{A76CD795-70CA-4227-B7B6-05D5C9F796EC}" type="presParOf" srcId="{548B2309-8734-43D1-8730-1747677FC936}" destId="{BAAF890B-528E-4249-9639-877E05934E96}" srcOrd="1" destOrd="0" presId="urn:microsoft.com/office/officeart/2005/8/layout/vList2"/>
    <dgm:cxn modelId="{E8E1F162-70B9-49BE-AB3B-4A6033DCE341}" type="presParOf" srcId="{548B2309-8734-43D1-8730-1747677FC936}" destId="{26761435-8B69-4928-B500-80E132536156}" srcOrd="2" destOrd="0" presId="urn:microsoft.com/office/officeart/2005/8/layout/vList2"/>
    <dgm:cxn modelId="{26605141-DC03-42CA-8F57-C95D0467A456}" type="presParOf" srcId="{548B2309-8734-43D1-8730-1747677FC936}" destId="{8AC3AFDD-DC59-4E80-B42F-06C8B5C9D10C}" srcOrd="3" destOrd="0" presId="urn:microsoft.com/office/officeart/2005/8/layout/vList2"/>
    <dgm:cxn modelId="{1236EC69-E82D-4516-B350-CC1ADA5F13A2}" type="presParOf" srcId="{548B2309-8734-43D1-8730-1747677FC936}" destId="{5824708F-5621-4382-9710-746B443E9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4FEEE-E3F5-44AD-A89B-A1A679D901F6}">
      <dsp:nvSpPr>
        <dsp:cNvPr id="0" name=""/>
        <dsp:cNvSpPr/>
      </dsp:nvSpPr>
      <dsp:spPr>
        <a:xfrm>
          <a:off x="0" y="382848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sp:txBody>
      <dsp:txXfrm>
        <a:off x="43703" y="426551"/>
        <a:ext cx="10428194" cy="807863"/>
      </dsp:txXfrm>
    </dsp:sp>
    <dsp:sp modelId="{26761435-8B69-4928-B500-80E132536156}">
      <dsp:nvSpPr>
        <dsp:cNvPr id="0" name=""/>
        <dsp:cNvSpPr/>
      </dsp:nvSpPr>
      <dsp:spPr>
        <a:xfrm>
          <a:off x="0" y="134147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1385180"/>
        <a:ext cx="10428194" cy="807863"/>
      </dsp:txXfrm>
    </dsp:sp>
    <dsp:sp modelId="{5824708F-5621-4382-9710-746B443E9C72}">
      <dsp:nvSpPr>
        <dsp:cNvPr id="0" name=""/>
        <dsp:cNvSpPr/>
      </dsp:nvSpPr>
      <dsp:spPr>
        <a:xfrm>
          <a:off x="0" y="230010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2343810"/>
        <a:ext cx="10428194" cy="80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9A7F-333E-D405-E74C-6681840C4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8B6DE-F025-90C8-AC5A-BA52FE5B3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E031-5032-BC37-7E38-ACC5AD79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3778-8148-B045-838C-51CC5CB9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DC63-8277-9563-2B10-84CA9BC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8CF8-06FC-A0EC-1690-BA5EEE8E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0F7BB-5DB0-CEED-B059-8A50F4D89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37D7-0513-ED60-C9B6-881BA549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062E-75DA-36A3-687D-17C1F64E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21A6-FD4E-10A8-3272-763292A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938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60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0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23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18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73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70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7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8197895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38786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BE126-23D8-613A-F019-FAD93C78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CDE85-6D70-6DE8-44E0-94A4D182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9142-C009-B25D-109C-50D03215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6E54-F26D-EF30-464F-BD6EC57E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4853-FB75-266F-6D5F-2EBACD2C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30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3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21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2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538840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15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7070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3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862874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4641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56749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039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7630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6660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7381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080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343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472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0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053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6161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8768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598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2531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5223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149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3A4A-C948-6DEE-6A88-06D7E611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227E-0F44-586E-B29A-CBBD10ED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8722-6376-A3B1-F2BD-AB135E1C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4497-4026-4FD8-22F9-1BBF5F6C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EB34-571D-9AD9-8ED0-7A86BE98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8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3187735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6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2606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4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4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528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8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926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05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6851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2AB-B9C6-7217-8FD8-3F4D6A3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BCBD-6E0C-802D-E079-BA6FF8DD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29C5-2795-25DC-8CDD-65BBA14D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8C275-37AE-9659-8A45-5E70C8DF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FDB5-CA84-DFE6-2458-EFACC08C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6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688205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903858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7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96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714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55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31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0985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9017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013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7313-643C-6B5B-3BBC-87879497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71C3-012B-7D98-7FAA-B417DCA65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B5CAF-F0B1-77B6-C144-D3544B46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1D3B-6FBE-BC50-0121-C5EB587E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5B5E2-3BE0-C408-0558-252E266A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066FC-9162-BFCF-2730-D725B7D2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16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2327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817500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693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751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0675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078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583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4622567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29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8315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3D49-6263-A6E6-0CCE-8AC1797A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3873-2478-C0CA-9E5B-5694C0D6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EE3B1-62EC-F7B8-C00C-BD2B385F1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3BA3-9EE6-CD0B-0EEB-D94286646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A6006-D5D4-A8D6-8E88-59824CFB1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F3CD5-B80D-AD24-4E24-DF59028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16171-A629-49A5-BB8A-2C7D107E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9271D-D1C4-4559-17A4-DBA56265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18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31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0844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0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10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3887966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21989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9736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59389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31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798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20F-80FB-F3C5-E945-7D4295B2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BA2E1-8963-6A71-E864-7C140BB7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BC908-BE79-39EB-336C-62CC7905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31F5-4116-2F6B-09D0-F845483B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57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547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4085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5115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9904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0205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10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09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771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2237403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389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D4700-055C-2546-702A-67ACABEC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FC928-A408-2C45-A244-049E2E47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4BAB8-A7AA-43A1-795C-BAE1A0FC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52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1731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7206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9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8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778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93048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2732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6083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45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3153112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A37F-BB85-FB55-0D32-51ECC752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D7D8-B78B-9FD6-3C84-943E2526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3044E-D50D-60DF-6D46-325EF1EC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1DD9D-F443-A76C-7ABE-8EBC1176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5585-FF85-89A6-46D3-C2BBBD93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C1E15-3B8F-343A-5160-0942BE7B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86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386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98364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394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8061384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072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20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8312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8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8785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8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5FA3-DA10-837C-9E3F-EEAEE85E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C8902-FE95-F5D1-C3DF-174316962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828CB-7B37-93DB-8EB2-B5B539385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A5FD-2746-4241-33B9-8A9E6C7C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08B9-E8EB-0F21-EA36-F12F282A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CFC5-6B19-3205-147B-8AC955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40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8857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833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90573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149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59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6528209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58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9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96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239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00071-ED0D-891F-BD2F-80050526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3BC94-3E85-154C-BE57-E834CA69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D4C6-ED71-1C3A-3BC5-25F85DE88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8077-4488-453A-8B10-121807224FD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0CCF-193E-BEFD-DD5B-1F3E23EC8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8DFE-B677-71BA-30AF-445FEB625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81A8-3A21-40BB-A055-1DE8F225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6779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Область видимости (</a:t>
            </a:r>
            <a:r>
              <a:rPr lang="en-US" dirty="0">
                <a:latin typeface="+mj-lt"/>
                <a:ea typeface="Jura" pitchFamily="2" charset="0"/>
              </a:rPr>
              <a:t>scope)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116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#глобальный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func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303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#локальный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endParaRPr lang="en-US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action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return x ** n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action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 =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(2)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8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Замыкания 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9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counter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0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Pizza factory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“callback”</a:t>
            </a:r>
          </a:p>
        </p:txBody>
      </p:sp>
    </p:spTree>
    <p:extLst>
      <p:ext uri="{BB962C8B-B14F-4D97-AF65-F5344CB8AC3E}">
        <p14:creationId xmlns:p14="http://schemas.microsoft.com/office/powerpoint/2010/main" val="349308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I: </a:t>
            </a:r>
            <a:r>
              <a:rPr lang="ru-RU" sz="3600" b="1" dirty="0"/>
              <a:t>Рекурсия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7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Область видимости (scope)</vt:lpstr>
      <vt:lpstr>Глобальный или локальный</vt:lpstr>
      <vt:lpstr>Операторы global и nonlocal</vt:lpstr>
      <vt:lpstr>Замыкания </vt:lpstr>
      <vt:lpstr>Замыкания </vt:lpstr>
      <vt:lpstr>counter</vt:lpstr>
      <vt:lpstr>Pizza factory</vt:lpstr>
      <vt:lpstr>“callback”</vt:lpstr>
      <vt:lpstr>Функциональное программирование I: Рекурсия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Область видимости (scope)</dc:title>
  <dc:creator>Mikita Tsiarentsyeu</dc:creator>
  <cp:lastModifiedBy>Mikita Tsiarentsyeu</cp:lastModifiedBy>
  <cp:revision>1</cp:revision>
  <dcterms:created xsi:type="dcterms:W3CDTF">2022-12-17T08:51:39Z</dcterms:created>
  <dcterms:modified xsi:type="dcterms:W3CDTF">2022-12-17T08:52:27Z</dcterms:modified>
</cp:coreProperties>
</file>