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6" r:id="rId3"/>
    <p:sldId id="697" r:id="rId4"/>
    <p:sldId id="626" r:id="rId5"/>
    <p:sldId id="627" r:id="rId6"/>
    <p:sldId id="698" r:id="rId7"/>
    <p:sldId id="629" r:id="rId8"/>
    <p:sldId id="700" r:id="rId9"/>
    <p:sldId id="6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96"/>
            <p14:sldId id="697"/>
            <p14:sldId id="626"/>
            <p14:sldId id="627"/>
            <p14:sldId id="698"/>
            <p14:sldId id="629"/>
            <p14:sldId id="700"/>
            <p14:sldId id="699"/>
          </p14:sldIdLst>
        </p14:section>
        <p14:section name="Default Section" id="{30B70754-1650-4F6A-9053-AF1EF36CFFE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4928-2581-E0CF-D5A4-FF2899B7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97DC-2622-C50D-F0FD-913D9B7F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F18C-91C9-91E9-57E8-A50AF32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7E83-8499-0252-65F1-7985D7A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1952-0D57-CA3F-58CD-282D840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72CA-B117-14F8-9B44-59A173CA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D12A3-955B-2DF2-CBC1-1D664A5B3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BE4B-2A2D-D5EA-8FEA-BEEA68A3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21C4-8E69-63C2-94DE-7C0BB9BA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DE65-ACB0-70BB-BA1A-30FD898E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63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1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32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6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1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4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1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5705923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41812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C471E-3743-645D-AA75-CEBFED1B5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0EB64-1C74-38DF-133E-0916EC95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8A0E-6269-BB86-AFEB-3906D72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7457-E1B4-B343-7366-BFCA71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157D-06C2-8AFE-7DD7-F1B5B53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39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2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69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686546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89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0412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39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761730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790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5197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463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6258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2599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73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57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61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851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9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200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753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365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72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491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630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726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6F52-55DF-4392-E505-A7C45B7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CC35-E9F3-8C32-61B2-637A3B0C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ED78-9332-DDF7-F4D1-E9AF0CE5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BB8D-E5D8-62C1-FA4C-D6122F0A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6EAF-8346-CD4C-FCF9-8E51DC7D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1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782567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9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125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6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042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5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17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911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BA75-B142-3A82-8216-CF06FD9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DD3F-C0AC-0383-CD0C-E125BA8B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6DFC-09CA-2069-6B08-A1601E73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DE78-F4B5-0ED2-F709-71F818B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E467-4625-FE57-440F-01A011F7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1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27032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766984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29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31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847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3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3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627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3292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78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BA34-730F-3736-BC23-918FE860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008-987E-B20B-D3A2-A08CC1E5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8D3C-9F62-560C-7D50-9B125F87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6971-7AA4-55A0-EC08-86B6DED2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3789-A66F-E8EC-AC99-4ADE2132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6DC2-2ED6-E480-ED1D-7065B79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86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16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713512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2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421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7227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126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588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2376814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8204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8571-46DD-866E-EB5A-DECE116F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26BB-F2C2-87FC-4A4F-698781FC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4F3E-79B1-1E57-AECF-CBE947AC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B7028-A0E8-7B70-D784-210D06D43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3E32D-5A39-6441-0815-6086645F5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AA909-60F4-0CF5-595E-80B15A52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328A0-F198-0500-B269-AB11EA3F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B271C-F032-E395-1212-79D29874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68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2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9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6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299790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9414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352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9158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73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88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053-F516-B27A-5C58-35D9DD01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FF1CA-78C2-5943-A8E6-A0FB5BD3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0E337-A9D0-38F9-AA21-061FFA1B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42FC4-4944-D40B-C220-901F054C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3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16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021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798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64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5537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6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3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277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70047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433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CA018-5645-3330-2587-8DB0D749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D4B79-14AF-A0AA-22C5-A266B68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2ACD-1F42-7FCA-9754-6504AB8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51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082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8148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3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3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324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99368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96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00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03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325627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ADE2-2D71-5EC6-22E0-D39A3736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3500-A4F3-7739-DB6B-F4465F4E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1E642-A6D4-D9FF-FD0B-66BA79B6C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A037-FC02-E427-745A-1658D1EC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DD81-E022-8553-3599-5080262A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FEBFE-FE48-9571-6219-C4DFCA8E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96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2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21762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371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784091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296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179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8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9745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6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531-C642-698A-BA2E-C803A0F0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26BAF-F652-58DB-E833-4D671AD16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1F535-6A82-F864-3F17-F43C92E2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DC1B-47EC-32E2-B6DA-72C91626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4D8B-82EF-73F8-E3A0-D942ED86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FC6A-C10F-189D-FA91-16F669EE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71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951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8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294246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15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8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564089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0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9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9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180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EB454-87E3-9586-9202-E62ABA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8CD57-91E1-61DA-56D4-0137C1AD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A7C7-54EF-11EA-C826-CD36304CE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B6B9-947C-4DC3-BE48-5F632663D27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078A-1D23-BF9E-2EE6-A4FD6D26A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0585-9132-441D-BB65-954BEF881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0B20-8CE7-42F2-8808-F5336B90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14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2022-11-06T09:01:21Z</dcterms:created>
  <dcterms:modified xsi:type="dcterms:W3CDTF">2022-11-06T09:01:49Z</dcterms:modified>
</cp:coreProperties>
</file>