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23" r:id="rId3"/>
    <p:sldId id="725" r:id="rId4"/>
    <p:sldId id="726" r:id="rId5"/>
    <p:sldId id="727" r:id="rId6"/>
    <p:sldId id="31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F881-61E9-6B8D-15A4-A90F8C59E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5F60A-5E45-BA91-A5F0-E80176161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FE12-74F9-39A2-7444-787D7C0A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3444-4A5F-455E-A242-5E5B7DBCC1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FF84-5AB8-6BAC-34C5-6BF44DC5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48F47-FA48-99BE-9ED3-213D0217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F250-B9D8-490D-ADE0-C6EEB5AF7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1DD6-BDE7-4AE6-BBAD-7EFFCA2D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EA88B-E34E-7A46-1DE4-8A2533880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2328-D4E8-7856-8BD9-3356A66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3444-4A5F-455E-A242-5E5B7DBCC1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BA99-474E-7799-EA3D-B5DF7834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2A3C-7960-B8EA-E4FC-ED896C6B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F250-B9D8-490D-ADE0-C6EEB5AF7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686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10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78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699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16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5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34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109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67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8523918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34625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A2117-8A76-D7AC-B6AF-2C51CB159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1718D-D8D0-E556-1A30-BBABB95AE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94822-C7A4-7B81-7C1D-6E73630E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3444-4A5F-455E-A242-5E5B7DBCC1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42BA-85F4-51EB-7DEC-F7A42B5D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FB0C-42DA-360B-070E-CC4E8D87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F250-B9D8-490D-ADE0-C6EEB5AF7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65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85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168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22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9340285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9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31463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97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234370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7288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10142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3056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2474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15322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2194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735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9543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5926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4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8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5422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6302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0566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167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0589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1419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F38A-2DA2-91E4-D1AD-3DFBC35E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26C5-6BD4-8174-4583-EFC8CB83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90D3D-25BE-D458-454A-C3AC387A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3444-4A5F-455E-A242-5E5B7DBCC1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04F90-7B20-2671-6CC9-F315C4C2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816F1-875A-DC21-6E9C-B1D21A9E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F250-B9D8-490D-ADE0-C6EEB5AF7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71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3289857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45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6434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39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07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1129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82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5018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41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82645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D247-55D5-CC5F-2F36-66E657C6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AA4C7-FE8E-90F6-36AB-58E200A4E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D6D8-16EE-D6BE-8CC8-8CD080D6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3444-4A5F-455E-A242-5E5B7DBCC1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90F0-492C-DD59-303C-24E3841E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8833-FDDA-4BE6-AC77-84A30D5C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F250-B9D8-490D-ADE0-C6EEB5AF7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895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287387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342437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97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26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0594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191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363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6198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1708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20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090B-0A7F-6F7A-BC76-3B69CDE7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2FCB-8C15-6F52-1AA4-E54142B01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33F1-CD7A-C20B-1D55-3AD28B442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658D3-CF57-B975-B0AF-24ACE1F9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3444-4A5F-455E-A242-5E5B7DBCC1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6591F-885D-6A78-5292-1D137BF5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E93D8-8FD2-F4E3-DA19-46B469AD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F250-B9D8-490D-ADE0-C6EEB5AF7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642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0806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7780157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49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1922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97340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2678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302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4537117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19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9943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B2E3-E83B-6A57-3C48-4F24F23A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7328A-5AAE-A1A0-467F-6744869C3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87F5E-1010-62B2-55AF-88212E8E2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F10BA-F127-31B6-334B-8006362FC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2584E-0289-4BAF-EA98-80B7647F4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A8B9-A173-EE9D-D28B-08022DCF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3444-4A5F-455E-A242-5E5B7DBCC1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8E6CB-4A78-1D03-BBF6-8AF94F71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2A7C6-ED84-E45E-02A2-0A7CC51D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F250-B9D8-490D-ADE0-C6EEB5AF7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62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62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362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6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786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0853604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7710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64033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88982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14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6956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35C6-463E-33A6-015F-CA1511A7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E11E6-556F-579F-D3B7-8C7073FB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3444-4A5F-455E-A242-5E5B7DBCC1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91236-3061-4BF8-DB49-923249D9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352EC-8CDE-BD34-1334-CF3DBCAF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F250-B9D8-490D-ADE0-C6EEB5AF7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031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380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9218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1985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6773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4306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800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98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220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0904652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0641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D2610-5A7A-9353-F069-2CDCFB47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3444-4A5F-455E-A242-5E5B7DBCC1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DC198-4064-A1DB-FA04-9B197CCB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B587F-1089-90FD-142E-69AC466F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F250-B9D8-490D-ADE0-C6EEB5AF7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815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2232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06802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71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24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2357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771947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2600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743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3374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019307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413C-DD0D-EBD6-FFC8-868D661C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2C4E-BBF9-6037-744D-23DDFDD3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B641D-BF08-DBD9-6D1A-8605CB5FA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7ED48-1FCB-71E5-0B29-52FE5C74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3444-4A5F-455E-A242-5E5B7DBCC1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D1A1C-F528-56A9-441F-872DC584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1AEC-A46C-EA98-C50A-E1EC59EA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F250-B9D8-490D-ADE0-C6EEB5AF7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00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008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487433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1842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2254506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4871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98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7110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043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1261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086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0B00-F86B-1CF7-7CD2-2FC4F253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1B7BA-B45A-4641-C936-D618A4E21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FC05D-E82B-6D05-A7EA-5CD331603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7A5B5-3843-541F-CACB-D3539F80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3444-4A5F-455E-A242-5E5B7DBCC1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B1F8-12DD-B646-DCCB-211048EF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740A5-43A8-8E9C-A06A-7385C0D1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F250-B9D8-490D-ADE0-C6EEB5AF7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733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5760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19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3602124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27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0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7926564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92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44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7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88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04F2C-E57D-A79D-2075-944C6D4E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6CA-E46C-E3C6-13E5-846D98FCF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77CD-D0D4-FAFE-F2B0-A06A4178F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3444-4A5F-455E-A242-5E5B7DBCC1F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85D85-6649-F467-F04F-AE8781101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7ABDB-4D1B-7EC2-6FB4-FB69BD5D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FF250-B9D8-490D-ADE0-C6EEB5AF7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5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1066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Сортировка выбором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Jura" pitchFamily="2" charset="0"/>
              </a:rPr>
              <a:t>List comprehensions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[x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coll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]</a:t>
            </a: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простая форма</a:t>
            </a: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[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coll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x]</a:t>
            </a: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дополнительное условие</a:t>
            </a: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[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x +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coll1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coll2] 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endParaRPr lang="en-US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цикл по двум коллекциям</a:t>
            </a: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Включения списков или генераторы списков (оба варианта так себе)</a:t>
            </a:r>
          </a:p>
        </p:txBody>
      </p:sp>
    </p:spTree>
    <p:extLst>
      <p:ext uri="{BB962C8B-B14F-4D97-AF65-F5344CB8AC3E}">
        <p14:creationId xmlns:p14="http://schemas.microsoft.com/office/powerpoint/2010/main" val="405460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List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59509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FIZZ BUZZ</a:t>
            </a:r>
          </a:p>
        </p:txBody>
      </p:sp>
    </p:spTree>
    <p:extLst>
      <p:ext uri="{BB962C8B-B14F-4D97-AF65-F5344CB8AC3E}">
        <p14:creationId xmlns:p14="http://schemas.microsoft.com/office/powerpoint/2010/main" val="197502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AD30-CFCD-4D46-93CE-58B8CE48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892376"/>
          </a:xfrm>
        </p:spPr>
        <p:txBody>
          <a:bodyPr anchor="ctr">
            <a:normAutofit/>
          </a:bodyPr>
          <a:lstStyle/>
          <a:p>
            <a:r>
              <a:rPr lang="ru-RU" sz="2200" dirty="0"/>
              <a:t>Пользователь вводит строку</a:t>
            </a:r>
            <a:r>
              <a:rPr lang="en-US" sz="2200" dirty="0"/>
              <a:t>, </a:t>
            </a:r>
            <a:r>
              <a:rPr lang="ru-RU" sz="2200" dirty="0"/>
              <a:t>содержащую числительные через пробел, все числа больше 0 и меньше 21, например,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“five thirteen two eleven seventeen two one thirteen ten four eight five nineteen”</a:t>
            </a:r>
            <a:r>
              <a:rPr lang="ru-RU" sz="2200" dirty="0"/>
              <a:t>. Выполнить приведённые ниже действия для строки в </a:t>
            </a:r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общем</a:t>
            </a:r>
            <a:r>
              <a:rPr lang="ru-RU" sz="2200" dirty="0"/>
              <a:t> виде, преобразовав её в </a:t>
            </a:r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коллекцию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dirty="0"/>
              <a:t>затратив </a:t>
            </a:r>
            <a:r>
              <a:rPr lang="ru-RU" sz="2200" b="1" dirty="0">
                <a:solidFill>
                  <a:schemeClr val="accent3">
                    <a:lumMod val="75000"/>
                  </a:schemeClr>
                </a:solidFill>
              </a:rPr>
              <a:t>минимальное</a:t>
            </a:r>
            <a:r>
              <a:rPr lang="ru-RU" sz="2200" dirty="0"/>
              <a:t> количество строк кода</a:t>
            </a:r>
            <a:r>
              <a:rPr lang="ru-RU" sz="2200" b="1" dirty="0"/>
              <a:t> 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656C0-23BA-49BF-B16E-7650E8CA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34970"/>
            <a:ext cx="10058400" cy="3417774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перейти от строки к набору целых чисел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исключить дубликаты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 отсортировать по возрастанию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 вывести произведение первого и второго чисел, сумму второго и третьего, произведение третьего и четвёртого и т</a:t>
            </a:r>
            <a:r>
              <a:rPr lang="en-US" sz="2400" dirty="0"/>
              <a:t>.</a:t>
            </a:r>
            <a:r>
              <a:rPr lang="ru-RU" sz="2400" dirty="0"/>
              <a:t> д</a:t>
            </a:r>
            <a:r>
              <a:rPr lang="en-US" sz="2400" dirty="0"/>
              <a:t>.</a:t>
            </a:r>
            <a:r>
              <a:rPr lang="ru-RU" sz="2400" dirty="0"/>
              <a:t> для коллекции любой длины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/>
              <a:t> вывести полную сумму всех нечётных чисел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sz="2400" dirty="0"/>
              <a:t> использовать в программе только одну переменную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4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Сортировка выбором</vt:lpstr>
      <vt:lpstr>List comprehensions</vt:lpstr>
      <vt:lpstr>List comprehensions</vt:lpstr>
      <vt:lpstr>FIZZ BUZZ</vt:lpstr>
      <vt:lpstr>Пользователь вводит строку, содержащую числительные через пробел, все числа больше 0 и меньше 21, например, “five thirteen two eleven seventeen two one thirteen ten four eight five nineteen”. Выполнить приведённые ниже действия для строки в общем виде, преобразовав её в коллекцию, затратив минимальное количество строк кода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выбором</dc:title>
  <dc:creator>Mikita Tsiarentsyeu</dc:creator>
  <cp:lastModifiedBy>Mikita Tsiarentsyeu</cp:lastModifiedBy>
  <cp:revision>1</cp:revision>
  <dcterms:created xsi:type="dcterms:W3CDTF">2022-12-03T08:54:02Z</dcterms:created>
  <dcterms:modified xsi:type="dcterms:W3CDTF">2022-12-03T08:54:22Z</dcterms:modified>
</cp:coreProperties>
</file>