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4" r:id="rId3"/>
    <p:sldId id="745" r:id="rId4"/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BD1E-4D3A-DDC9-D225-169649CC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E596-8E2D-7453-5051-217D1A42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DBD0-CD50-589B-B7A2-EFA8295B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D837-7BFB-4511-C34E-09E3E10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DBCF-B31E-2E27-060B-0E9B2CE9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4575-503F-ED55-CEFD-0D0BC6B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5671-FC24-607F-FD27-E7AAAC4C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BAE9-7D68-855C-B367-D4959BB1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1D98-21CB-6AEE-2B35-572A5E9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57A6-C1E5-7B69-B258-B02F4AFC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48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9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16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73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4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4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7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262853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27240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3F302-A982-C5F0-551E-77699DC8F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9FA1B-39DC-DF7D-3EAE-91489A6E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DD90-68F9-CBDC-8878-C96F87CD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E33B-919B-FD1F-84AE-5543E979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1D84-2AAC-276F-70E9-21053E1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76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4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7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3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560578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1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7241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7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188578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1070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716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689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55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1979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0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736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464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137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8868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54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1514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727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939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3385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580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20FF-BB9F-D325-6538-8101680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9FDD-2764-F9DF-7785-302EB2B8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61A8-C750-0D12-E56B-B9AB6D1B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86A2-A357-42F0-BEE8-257130B2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733-5883-768C-6B3F-3446354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2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867954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1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82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0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2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34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76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0408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2AC0-FF95-706E-9736-01E522EE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995A-DABD-EF95-88E2-870A4BFD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3225-0BC6-53E4-5683-219B21FD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513-1B45-05F9-080B-80A2C9A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D4EB-1BB3-B931-029A-4A0ADEB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877168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14918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9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92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1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3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19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85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117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783B-ECAF-C6E4-6F76-C7F42D49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5788-AEEA-8E92-BB71-543B4F23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5C427-8569-762E-8FC7-11CD1056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4DE1-CBA5-6957-A412-4577AE0B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1E50-526D-2A42-54B3-F52E42CD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4E52F-5B9C-4ABA-A186-719C4617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79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609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4172776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5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3263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129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836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7238663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8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38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6DE5-4493-09C8-C00C-936DE815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3974-5F5D-3E25-0730-14ABD129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01E0-8576-158A-AC63-79770F98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20551-4350-B51C-DDB1-C87C953BB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121F2-EE98-D86E-1979-F6ADE170F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25C11-0D6E-4359-A445-95AE2669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F476-5777-ACA5-C4C3-B4C1F31E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B9F83-BE82-72C2-1ED5-2017AEB4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68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17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681215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8473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9715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0074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6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98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0B3A-96A1-3BA5-9F00-7AB92F38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97CEC-35A1-DE66-EDFC-2DC68798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9445C-D5C5-1F28-D630-4AE064D1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44BF7-6427-9863-BB26-5715BB2D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71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74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034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465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607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096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2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6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60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796483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1464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392AF-DEFB-5310-568E-0B705D7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8D9E7-D7B8-084D-C166-F1E6D458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4D7EC-8AE7-5A4D-00E7-8587FF0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47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879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8336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2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18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283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67781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6012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202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828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78872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4EBE-D881-0243-FB47-2AF4CA96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AFD0-579C-12D0-8CC0-AD7BA280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2DB6-9A0A-D94A-57E0-B1C4126B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AC59-6738-F58B-2368-A404FB66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F1E6-B0A5-E03C-962F-9F5026F5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65D1-F74C-ADA0-EABF-A4908C6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573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68919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899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186260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014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8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170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6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194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1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E6BC-0285-2579-3293-ED7A242F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F7566-2712-3000-5203-3E05F812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92B2-7009-5FDA-DCB2-30F35CE2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E23DB-8AAC-D73D-0A31-2DCF5A6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7F2A-295E-9FE0-8A22-F15FCAA6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DEA7-0C2D-23F5-6264-C39389F0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2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863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6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354564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33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64109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2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0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957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DEE6-0527-4149-C2E8-C5AEF2AA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67D2F-8A6B-F791-986F-DE60D68B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33E9-EF7D-74C1-DD49-EB2246FC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24F4-66FB-492A-B334-14DD1721185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163C-FFD9-BB71-5782-BAC61E94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112E-6216-104A-4CAA-130D22CA2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E995-18C6-418C-96F5-A6001473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985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Динамическая типизация и полиморфизм</vt:lpstr>
      <vt:lpstr>Сортировка списка рандомом</vt:lpstr>
      <vt:lpstr>Аргументы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типизация и полиморфизм</dc:title>
  <dc:creator>Mikita Tsiarentsyeu</dc:creator>
  <cp:lastModifiedBy>Mikita Tsiarentsyeu</cp:lastModifiedBy>
  <cp:revision>1</cp:revision>
  <dcterms:created xsi:type="dcterms:W3CDTF">2022-12-11T08:55:03Z</dcterms:created>
  <dcterms:modified xsi:type="dcterms:W3CDTF">2022-12-11T08:55:31Z</dcterms:modified>
</cp:coreProperties>
</file>