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68" r:id="rId3"/>
    <p:sldId id="469" r:id="rId4"/>
    <p:sldId id="800" r:id="rId5"/>
    <p:sldId id="471" r:id="rId6"/>
    <p:sldId id="472" r:id="rId7"/>
    <p:sldId id="801" r:id="rId8"/>
    <p:sldId id="474" r:id="rId9"/>
    <p:sldId id="475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76" r:id="rId18"/>
    <p:sldId id="802" r:id="rId19"/>
    <p:sldId id="485" r:id="rId20"/>
    <p:sldId id="486" r:id="rId21"/>
    <p:sldId id="8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Программы, написанные на </a:t>
          </a:r>
          <a:r>
            <a:rPr lang="en-US" dirty="0" err="1">
              <a:latin typeface="+mj-lt"/>
              <a:ea typeface="Jura" pitchFamily="2" charset="0"/>
            </a:rPr>
            <a:t>js</a:t>
          </a:r>
          <a:r>
            <a:rPr lang="en-US" dirty="0">
              <a:latin typeface="+mj-lt"/>
              <a:ea typeface="Jura" pitchFamily="2" charset="0"/>
            </a:rPr>
            <a:t>, </a:t>
          </a:r>
          <a:r>
            <a:rPr lang="ru-RU" dirty="0">
              <a:latin typeface="+mj-lt"/>
              <a:ea typeface="Jura" pitchFamily="2" charset="0"/>
            </a:rPr>
            <a:t>называют скриптами </a:t>
          </a:r>
          <a:r>
            <a:rPr lang="en-US" dirty="0">
              <a:latin typeface="+mj-lt"/>
              <a:ea typeface="Jura" pitchFamily="2" charset="0"/>
            </a:rPr>
            <a:t>(scripts)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Скрипты не требуют компиляции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интерпретации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+mj-lt"/>
              <a:ea typeface="Jura" pitchFamily="2" charset="0"/>
            </a:rPr>
            <a:t>js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не имеет никакого отношения к </a:t>
          </a:r>
          <a:r>
            <a:rPr lang="en-US" dirty="0">
              <a:latin typeface="+mj-lt"/>
              <a:ea typeface="Jura" pitchFamily="2" charset="0"/>
            </a:rPr>
            <a:t>Java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3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3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3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3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3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3"/>
      <dgm:spPr/>
    </dgm:pt>
    <dgm:pt modelId="{6ABE4D9E-6071-454B-A3CD-BC326D00E4BC}" type="pres">
      <dgm:prSet presAssocID="{FF38A33C-59AD-488E-A7E1-FE1B5EA7989E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разметки и стилей на странице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dirty="0">
            <a:latin typeface="+mj-lt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Передача и принятие данных по сети (</a:t>
          </a:r>
          <a:r>
            <a:rPr lang="en-US" dirty="0">
              <a:latin typeface="+mj-lt"/>
              <a:ea typeface="Jura" pitchFamily="2" charset="0"/>
            </a:rPr>
            <a:t>AJAX</a:t>
          </a:r>
          <a:r>
            <a:rPr lang="ru-RU" dirty="0">
              <a:latin typeface="+mj-lt"/>
              <a:ea typeface="Jura" pitchFamily="2" charset="0"/>
            </a:rPr>
            <a:t>)</a:t>
          </a:r>
          <a:endParaRPr lang="en-US" dirty="0">
            <a:latin typeface="+mj-lt"/>
            <a:ea typeface="Jura" pitchFamily="2" charset="0"/>
          </a:endParaRP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ru-RU" b="0" dirty="0">
              <a:latin typeface="+mj-lt"/>
              <a:ea typeface="Jura" pitchFamily="2" charset="0"/>
            </a:rPr>
            <a:t>Вывод сообщений для пользователя</a:t>
          </a:r>
          <a:endParaRPr lang="en-US" b="0" dirty="0">
            <a:latin typeface="+mj-lt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ru-RU" b="0" dirty="0">
              <a:latin typeface="+mj-lt"/>
              <a:ea typeface="Jura" pitchFamily="2" charset="0"/>
            </a:rPr>
            <a:t>Хранение данных на строне клиента</a:t>
          </a:r>
          <a:endParaRPr lang="en-US" b="0" dirty="0">
            <a:latin typeface="+mj-lt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Чтение файлов, запуск программ</a:t>
          </a:r>
          <a:endParaRPr lang="en-US" b="0" strike="sngStrike" dirty="0">
            <a:latin typeface="+mj-lt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3E76528F-EBA0-435D-9C7B-72EC80C8A127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Разделение состояния между табами</a:t>
          </a:r>
          <a:r>
            <a:rPr lang="en-US" b="0" strike="sngStrike" dirty="0">
              <a:latin typeface="+mj-lt"/>
              <a:ea typeface="Jura" pitchFamily="2" charset="0"/>
            </a:rPr>
            <a:t>/</a:t>
          </a:r>
          <a:r>
            <a:rPr lang="ru-RU" b="0" strike="sngStrike" dirty="0">
              <a:latin typeface="+mj-lt"/>
              <a:ea typeface="Jura" pitchFamily="2" charset="0"/>
            </a:rPr>
            <a:t>окнами</a:t>
          </a:r>
        </a:p>
      </dgm:t>
    </dgm:pt>
    <dgm:pt modelId="{03FBAC45-D644-404D-B748-DCF6D313FD35}" type="parTrans" cxnId="{F95C77E8-E0DD-48BB-9619-30C923FB28D4}">
      <dgm:prSet/>
      <dgm:spPr/>
      <dgm:t>
        <a:bodyPr/>
        <a:lstStyle/>
        <a:p>
          <a:endParaRPr lang="en-US"/>
        </a:p>
      </dgm:t>
    </dgm:pt>
    <dgm:pt modelId="{8278156C-CB17-43AD-9312-B09C81F4B671}" type="sibTrans" cxnId="{F95C77E8-E0DD-48BB-9619-30C923FB28D4}">
      <dgm:prSet/>
      <dgm:spPr/>
      <dgm:t>
        <a:bodyPr/>
        <a:lstStyle/>
        <a:p>
          <a:endParaRPr lang="en-US"/>
        </a:p>
      </dgm:t>
    </dgm:pt>
    <dgm:pt modelId="{5ACF6870-3D4C-4321-AF31-FB7327F2B15C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Безопасная коммуникация с «чужими» сайтами</a:t>
          </a:r>
          <a:r>
            <a:rPr lang="en-US" b="0" strike="sngStrike" dirty="0">
              <a:latin typeface="+mj-lt"/>
              <a:ea typeface="Jura" pitchFamily="2" charset="0"/>
            </a:rPr>
            <a:t>/</a:t>
          </a:r>
          <a:r>
            <a:rPr lang="ru-RU" b="0" strike="sngStrike" dirty="0">
              <a:latin typeface="+mj-lt"/>
              <a:ea typeface="Jura" pitchFamily="2" charset="0"/>
            </a:rPr>
            <a:t>доменами</a:t>
          </a:r>
        </a:p>
      </dgm:t>
    </dgm:pt>
    <dgm:pt modelId="{CF6F4334-FB20-4FDF-A057-6FB26EFC62B2}" type="parTrans" cxnId="{733C7D54-A24A-4A88-8B4C-8B8B7A641B05}">
      <dgm:prSet/>
      <dgm:spPr/>
      <dgm:t>
        <a:bodyPr/>
        <a:lstStyle/>
        <a:p>
          <a:endParaRPr lang="en-US"/>
        </a:p>
      </dgm:t>
    </dgm:pt>
    <dgm:pt modelId="{0F9CFE4C-16D5-49E7-BC69-07748BDFDC37}" type="sibTrans" cxnId="{733C7D54-A24A-4A88-8B4C-8B8B7A641B0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8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15D499D-2F98-404F-B2DB-290338CC19D6}" type="pres">
      <dgm:prSet presAssocID="{FC585A79-77A8-4C6B-9EBB-3BBC17075A17}" presName="spacer" presStyleCnt="0"/>
      <dgm:spPr/>
    </dgm:pt>
    <dgm:pt modelId="{5329ED99-6FB0-4E26-9C4E-A1D8DB80650B}" type="pres">
      <dgm:prSet presAssocID="{3E76528F-EBA0-435D-9C7B-72EC80C8A1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EF23AD3-B273-4DC9-BEFA-FCAC66A878FE}" type="pres">
      <dgm:prSet presAssocID="{8278156C-CB17-43AD-9312-B09C81F4B671}" presName="spacer" presStyleCnt="0"/>
      <dgm:spPr/>
    </dgm:pt>
    <dgm:pt modelId="{77E10718-4786-4FC2-BAB7-55D71FD47831}" type="pres">
      <dgm:prSet presAssocID="{5ACF6870-3D4C-4321-AF31-FB7327F2B15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733C7D54-A24A-4A88-8B4C-8B8B7A641B05}" srcId="{1ACBCBBD-E06F-4040-BF8A-5D7E8938569A}" destId="{5ACF6870-3D4C-4321-AF31-FB7327F2B15C}" srcOrd="7" destOrd="0" parTransId="{CF6F4334-FB20-4FDF-A057-6FB26EFC62B2}" sibTransId="{0F9CFE4C-16D5-49E7-BC69-07748BDFDC37}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2E387F79-1A6E-4325-8064-EEE76CB7B5FE}" type="presOf" srcId="{3E76528F-EBA0-435D-9C7B-72EC80C8A127}" destId="{5329ED99-6FB0-4E26-9C4E-A1D8DB80650B}" srcOrd="0" destOrd="0" presId="urn:microsoft.com/office/officeart/2005/8/layout/vList2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E7169AB7-AEC2-4AFD-8DD6-FFBA3B598262}" type="presOf" srcId="{5ACF6870-3D4C-4321-AF31-FB7327F2B15C}" destId="{77E10718-4786-4FC2-BAB7-55D71FD47831}" srcOrd="0" destOrd="0" presId="urn:microsoft.com/office/officeart/2005/8/layout/vList2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F95C77E8-E0DD-48BB-9619-30C923FB28D4}" srcId="{1ACBCBBD-E06F-4040-BF8A-5D7E8938569A}" destId="{3E76528F-EBA0-435D-9C7B-72EC80C8A127}" srcOrd="6" destOrd="0" parTransId="{03FBAC45-D644-404D-B748-DCF6D313FD35}" sibTransId="{8278156C-CB17-43AD-9312-B09C81F4B671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  <dgm:cxn modelId="{185E3173-49FA-49BD-A8CC-225630397F47}" type="presParOf" srcId="{44AE0CFF-C2EB-4E87-92E0-1C695B1CF850}" destId="{615D499D-2F98-404F-B2DB-290338CC19D6}" srcOrd="11" destOrd="0" presId="urn:microsoft.com/office/officeart/2005/8/layout/vList2"/>
    <dgm:cxn modelId="{A5614E49-487E-458C-997E-23020A091288}" type="presParOf" srcId="{44AE0CFF-C2EB-4E87-92E0-1C695B1CF850}" destId="{5329ED99-6FB0-4E26-9C4E-A1D8DB80650B}" srcOrd="12" destOrd="0" presId="urn:microsoft.com/office/officeart/2005/8/layout/vList2"/>
    <dgm:cxn modelId="{62F93D04-EE05-43C7-B2B1-5A02FB425BB5}" type="presParOf" srcId="{44AE0CFF-C2EB-4E87-92E0-1C695B1CF850}" destId="{8EF23AD3-B273-4DC9-BEFA-FCAC66A878FE}" srcOrd="13" destOrd="0" presId="urn:microsoft.com/office/officeart/2005/8/layout/vList2"/>
    <dgm:cxn modelId="{B83325A7-756B-410B-94B5-FFC26374AC46}" type="presParOf" srcId="{44AE0CFF-C2EB-4E87-92E0-1C695B1CF850}" destId="{77E10718-4786-4FC2-BAB7-55D71FD478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Number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cs typeface="JetBrains Mono" panose="02000009000000000000" pitchFamily="49" charset="0"/>
            </a:rPr>
            <a:t>включает</a:t>
          </a:r>
          <a:r>
            <a:rPr lang="ru-RU" dirty="0">
              <a:latin typeface="+mj-lt"/>
            </a:rPr>
            <a:t> </a:t>
          </a:r>
          <a:r>
            <a:rPr lang="en-US" dirty="0">
              <a:latin typeface="+mj-lt"/>
              <a:cs typeface="JetBrains Mono" panose="02000009000000000000" pitchFamily="49" charset="0"/>
            </a:rPr>
            <a:t>int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cs typeface="JetBrains Mono" panose="02000009000000000000" pitchFamily="49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dirty="0">
              <a:latin typeface="+mj-lt"/>
              <a:cs typeface="JetBrains Mono" panose="02000009000000000000" pitchFamily="49" charset="0"/>
            </a:rPr>
            <a:t>float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String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для строковых литералов используются как двойные</a:t>
          </a:r>
          <a:r>
            <a:rPr lang="ru-RU" dirty="0">
              <a:latin typeface="+mj-lt"/>
              <a:cs typeface="JetBrains Mono" panose="02000009000000000000" pitchFamily="49" charset="0"/>
            </a:rPr>
            <a:t>(</a:t>
          </a:r>
          <a:r>
            <a:rPr lang="en-US" dirty="0">
              <a:latin typeface="+mj-lt"/>
              <a:cs typeface="JetBrains Mono" panose="02000009000000000000" pitchFamily="49" charset="0"/>
            </a:rPr>
            <a:t>“</a:t>
          </a:r>
          <a:r>
            <a:rPr lang="ru-RU" dirty="0">
              <a:latin typeface="+mj-lt"/>
              <a:cs typeface="JetBrains Mono" panose="02000009000000000000" pitchFamily="49" charset="0"/>
            </a:rPr>
            <a:t>)</a:t>
          </a:r>
          <a:r>
            <a:rPr lang="ru-RU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так и обычные</a:t>
          </a:r>
          <a:r>
            <a:rPr lang="en-US" dirty="0">
              <a:latin typeface="+mj-lt"/>
              <a:cs typeface="JetBrains Mono" panose="02000009000000000000" pitchFamily="49" charset="0"/>
            </a:rPr>
            <a:t>(‘)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ковычки</a:t>
          </a:r>
          <a:endParaRPr lang="en-US" dirty="0">
            <a:latin typeface="+mj-lt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Boolean – true/false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+mj-lt"/>
              <a:cs typeface="JetBrains Mono" panose="02000009000000000000" pitchFamily="49" charset="0"/>
            </a:rPr>
            <a:t>null</a:t>
          </a:r>
          <a:r>
            <a:rPr lang="en-US" b="0" dirty="0">
              <a:latin typeface="+mj-lt"/>
            </a:rPr>
            <a:t> – </a:t>
          </a:r>
          <a:r>
            <a:rPr lang="ru-RU" b="0" dirty="0">
              <a:latin typeface="+mj-lt"/>
              <a:ea typeface="Jura" pitchFamily="2" charset="0"/>
            </a:rPr>
            <a:t>специальное значение, представляющее «ничего»</a:t>
          </a:r>
          <a:endParaRPr lang="en-US" b="0" dirty="0">
            <a:latin typeface="+mj-lt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+mj-lt"/>
              <a:cs typeface="JetBrains Mono" panose="02000009000000000000" pitchFamily="49" charset="0"/>
            </a:rPr>
            <a:t>undefined</a:t>
          </a:r>
          <a:r>
            <a:rPr lang="en-US" b="0" dirty="0">
              <a:latin typeface="+mj-lt"/>
            </a:rPr>
            <a:t> – </a:t>
          </a:r>
          <a:r>
            <a:rPr lang="ru-RU" b="0" dirty="0">
              <a:latin typeface="+mj-lt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b="0" dirty="0">
            <a:latin typeface="+mj-lt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en-US" b="0" strike="noStrike" dirty="0">
              <a:latin typeface="+mj-lt"/>
              <a:cs typeface="JetBrains Mono" panose="02000009000000000000" pitchFamily="49" charset="0"/>
            </a:rPr>
            <a:t>Object</a:t>
          </a:r>
          <a:r>
            <a:rPr lang="en-US" b="0" strike="noStrike" dirty="0">
              <a:latin typeface="+mj-lt"/>
            </a:rPr>
            <a:t> – </a:t>
          </a:r>
          <a:r>
            <a:rPr lang="ru-RU" b="0" strike="noStrike" dirty="0">
              <a:latin typeface="+mj-lt"/>
              <a:ea typeface="Jura" pitchFamily="2" charset="0"/>
            </a:rPr>
            <a:t>сложный тип для хранения динамических объектов</a:t>
          </a:r>
          <a:endParaRPr lang="en-US" b="0" strike="noStrike" dirty="0">
            <a:latin typeface="+mj-lt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6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CCE7BF88-510A-44EA-A70C-E8E209CFD4E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4B58C00D-6E01-4DB6-AA2A-4C8561EFEAFE}" type="parTrans" cxnId="{28D8BDD6-1365-4D31-B95B-53C7A93FE6F5}">
      <dgm:prSet/>
      <dgm:spPr/>
      <dgm:t>
        <a:bodyPr/>
        <a:lstStyle/>
        <a:p>
          <a:endParaRPr lang="en-US"/>
        </a:p>
      </dgm:t>
    </dgm:pt>
    <dgm:pt modelId="{9D8DB911-729C-4426-AB43-8006AC7F9449}" type="sibTrans" cxnId="{28D8BDD6-1365-4D31-B95B-53C7A93FE6F5}">
      <dgm:prSet/>
      <dgm:spPr/>
      <dgm:t>
        <a:bodyPr/>
        <a:lstStyle/>
        <a:p>
          <a:endParaRPr lang="en-US"/>
        </a:p>
      </dgm:t>
    </dgm:pt>
    <dgm:pt modelId="{9B340144-11F5-4224-B368-57209D0BEC3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3692722B-A1C9-4081-AE2E-5E07BD7403AD}" type="parTrans" cxnId="{D5937206-A8C7-4DAD-85C9-2B76BAE1DCCD}">
      <dgm:prSet/>
      <dgm:spPr/>
      <dgm:t>
        <a:bodyPr/>
        <a:lstStyle/>
        <a:p>
          <a:endParaRPr lang="en-US"/>
        </a:p>
      </dgm:t>
    </dgm:pt>
    <dgm:pt modelId="{4757F440-D5C2-4BE5-BC92-1D1A1FDF6A2C}" type="sibTrans" cxnId="{D5937206-A8C7-4DAD-85C9-2B76BAE1DCCD}">
      <dgm:prSet/>
      <dgm:spPr/>
      <dgm:t>
        <a:bodyPr/>
        <a:lstStyle/>
        <a:p>
          <a:endParaRPr lang="en-US"/>
        </a:p>
      </dgm:t>
    </dgm:pt>
    <dgm:pt modelId="{D9075935-4103-4DA6-93CF-9BD75E1B3476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77701D9F-7D29-4659-A228-2D88ECB8F207}" type="parTrans" cxnId="{317EF4E2-6F4A-47A5-B975-051C218CC31B}">
      <dgm:prSet/>
      <dgm:spPr/>
      <dgm:t>
        <a:bodyPr/>
        <a:lstStyle/>
        <a:p>
          <a:endParaRPr lang="en-US"/>
        </a:p>
      </dgm:t>
    </dgm:pt>
    <dgm:pt modelId="{E6B9AD3C-54F1-4145-A6DB-06E979F2B007}" type="sibTrans" cxnId="{317EF4E2-6F4A-47A5-B975-051C218CC31B}">
      <dgm:prSet/>
      <dgm:spPr/>
      <dgm:t>
        <a:bodyPr/>
        <a:lstStyle/>
        <a:p>
          <a:endParaRPr lang="en-US"/>
        </a:p>
      </dgm:t>
    </dgm:pt>
    <dgm:pt modelId="{E788BEFD-4CDC-4C85-A880-50708259875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CFBB4EAA-01A5-444A-9091-52E8B192FE21}" type="parTrans" cxnId="{095E5F74-686E-4B3C-8ABF-FADF00015852}">
      <dgm:prSet/>
      <dgm:spPr/>
      <dgm:t>
        <a:bodyPr/>
        <a:lstStyle/>
        <a:p>
          <a:endParaRPr lang="en-US"/>
        </a:p>
      </dgm:t>
    </dgm:pt>
    <dgm:pt modelId="{CB54D347-F3BC-4820-B15E-2466BE75BEC7}" type="sibTrans" cxnId="{095E5F74-686E-4B3C-8ABF-FADF0001585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7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7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7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7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7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7"/>
      <dgm:spPr/>
    </dgm:pt>
    <dgm:pt modelId="{6ABE4D9E-6071-454B-A3CD-BC326D00E4BC}" type="pres">
      <dgm:prSet presAssocID="{FF38A33C-59AD-488E-A7E1-FE1B5EA7989E}" presName="vert1" presStyleCnt="0"/>
      <dgm:spPr/>
    </dgm:pt>
    <dgm:pt modelId="{F750797F-688A-4A94-B552-DC245D157E1D}" type="pres">
      <dgm:prSet presAssocID="{CCE7BF88-510A-44EA-A70C-E8E209CFD4EE}" presName="thickLine" presStyleLbl="alignNode1" presStyleIdx="3" presStyleCnt="7"/>
      <dgm:spPr/>
    </dgm:pt>
    <dgm:pt modelId="{FC90BFA6-8CAA-44A9-8C6C-65FBC1C64986}" type="pres">
      <dgm:prSet presAssocID="{CCE7BF88-510A-44EA-A70C-E8E209CFD4EE}" presName="horz1" presStyleCnt="0"/>
      <dgm:spPr/>
    </dgm:pt>
    <dgm:pt modelId="{1559F498-E7E8-4CB5-BD36-27A2581F9F24}" type="pres">
      <dgm:prSet presAssocID="{CCE7BF88-510A-44EA-A70C-E8E209CFD4EE}" presName="tx1" presStyleLbl="revTx" presStyleIdx="3" presStyleCnt="7"/>
      <dgm:spPr/>
    </dgm:pt>
    <dgm:pt modelId="{033D58D7-C992-48F2-B4BD-078B3CCDB23C}" type="pres">
      <dgm:prSet presAssocID="{CCE7BF88-510A-44EA-A70C-E8E209CFD4EE}" presName="vert1" presStyleCnt="0"/>
      <dgm:spPr/>
    </dgm:pt>
    <dgm:pt modelId="{FA0ABB70-435D-4EF3-8937-F29074CCCDA3}" type="pres">
      <dgm:prSet presAssocID="{9B340144-11F5-4224-B368-57209D0BEC3E}" presName="thickLine" presStyleLbl="alignNode1" presStyleIdx="4" presStyleCnt="7"/>
      <dgm:spPr/>
    </dgm:pt>
    <dgm:pt modelId="{01C23E7C-35B8-4C19-81BD-CDC04A3945F0}" type="pres">
      <dgm:prSet presAssocID="{9B340144-11F5-4224-B368-57209D0BEC3E}" presName="horz1" presStyleCnt="0"/>
      <dgm:spPr/>
    </dgm:pt>
    <dgm:pt modelId="{6691A37B-CF9E-4FED-8852-691AED6CF9C8}" type="pres">
      <dgm:prSet presAssocID="{9B340144-11F5-4224-B368-57209D0BEC3E}" presName="tx1" presStyleLbl="revTx" presStyleIdx="4" presStyleCnt="7"/>
      <dgm:spPr/>
    </dgm:pt>
    <dgm:pt modelId="{9ADCCD76-C0DB-4B0F-8B25-139FA748E926}" type="pres">
      <dgm:prSet presAssocID="{9B340144-11F5-4224-B368-57209D0BEC3E}" presName="vert1" presStyleCnt="0"/>
      <dgm:spPr/>
    </dgm:pt>
    <dgm:pt modelId="{A666439E-EF8D-4212-84FF-5F4FEB94555A}" type="pres">
      <dgm:prSet presAssocID="{D9075935-4103-4DA6-93CF-9BD75E1B3476}" presName="thickLine" presStyleLbl="alignNode1" presStyleIdx="5" presStyleCnt="7"/>
      <dgm:spPr/>
    </dgm:pt>
    <dgm:pt modelId="{2130FE6C-DBC3-4EF0-96D2-14DE98B69609}" type="pres">
      <dgm:prSet presAssocID="{D9075935-4103-4DA6-93CF-9BD75E1B3476}" presName="horz1" presStyleCnt="0"/>
      <dgm:spPr/>
    </dgm:pt>
    <dgm:pt modelId="{EA2D2D44-3751-418B-B11A-51687E4CD27C}" type="pres">
      <dgm:prSet presAssocID="{D9075935-4103-4DA6-93CF-9BD75E1B3476}" presName="tx1" presStyleLbl="revTx" presStyleIdx="5" presStyleCnt="7"/>
      <dgm:spPr/>
    </dgm:pt>
    <dgm:pt modelId="{AA7D7604-4A37-461B-8652-DAFD4616786B}" type="pres">
      <dgm:prSet presAssocID="{D9075935-4103-4DA6-93CF-9BD75E1B3476}" presName="vert1" presStyleCnt="0"/>
      <dgm:spPr/>
    </dgm:pt>
    <dgm:pt modelId="{3086CD56-B8F0-4908-B057-FA21F2A723AC}" type="pres">
      <dgm:prSet presAssocID="{E788BEFD-4CDC-4C85-A880-50708259875F}" presName="thickLine" presStyleLbl="alignNode1" presStyleIdx="6" presStyleCnt="7"/>
      <dgm:spPr/>
    </dgm:pt>
    <dgm:pt modelId="{472E57E3-34E9-4EB6-9FFC-B763795E198F}" type="pres">
      <dgm:prSet presAssocID="{E788BEFD-4CDC-4C85-A880-50708259875F}" presName="horz1" presStyleCnt="0"/>
      <dgm:spPr/>
    </dgm:pt>
    <dgm:pt modelId="{376C55AD-D391-481D-BBAF-D30076D52219}" type="pres">
      <dgm:prSet presAssocID="{E788BEFD-4CDC-4C85-A880-50708259875F}" presName="tx1" presStyleLbl="revTx" presStyleIdx="6" presStyleCnt="7"/>
      <dgm:spPr/>
    </dgm:pt>
    <dgm:pt modelId="{FC1E0F35-15DD-4915-8887-559AD1F4F368}" type="pres">
      <dgm:prSet presAssocID="{E788BEFD-4CDC-4C85-A880-50708259875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D5937206-A8C7-4DAD-85C9-2B76BAE1DCCD}" srcId="{1ACBCBBD-E06F-4040-BF8A-5D7E8938569A}" destId="{9B340144-11F5-4224-B368-57209D0BEC3E}" srcOrd="4" destOrd="0" parTransId="{3692722B-A1C9-4081-AE2E-5E07BD7403AD}" sibTransId="{4757F440-D5C2-4BE5-BC92-1D1A1FDF6A2C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E73B2267-5C61-49E6-8E1A-B89CEE54F49D}" type="presOf" srcId="{E788BEFD-4CDC-4C85-A880-50708259875F}" destId="{376C55AD-D391-481D-BBAF-D30076D52219}" srcOrd="0" destOrd="0" presId="urn:microsoft.com/office/officeart/2008/layout/LinedList"/>
    <dgm:cxn modelId="{1E5E974E-9C37-4546-A4E5-81C5C3E6CF44}" type="presOf" srcId="{CCE7BF88-510A-44EA-A70C-E8E209CFD4EE}" destId="{1559F498-E7E8-4CB5-BD36-27A2581F9F24}" srcOrd="0" destOrd="0" presId="urn:microsoft.com/office/officeart/2008/layout/LinedList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5E5F74-686E-4B3C-8ABF-FADF00015852}" srcId="{1ACBCBBD-E06F-4040-BF8A-5D7E8938569A}" destId="{E788BEFD-4CDC-4C85-A880-50708259875F}" srcOrd="6" destOrd="0" parTransId="{CFBB4EAA-01A5-444A-9091-52E8B192FE21}" sibTransId="{CB54D347-F3BC-4820-B15E-2466BE75BEC7}"/>
    <dgm:cxn modelId="{F57EAD92-339C-4EE6-BCD7-16D6E70345B1}" type="presOf" srcId="{D9075935-4103-4DA6-93CF-9BD75E1B3476}" destId="{EA2D2D44-3751-418B-B11A-51687E4CD27C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FABC70A1-F695-41D4-B4E9-3454FEA4E9B7}" type="presOf" srcId="{9B340144-11F5-4224-B368-57209D0BEC3E}" destId="{6691A37B-CF9E-4FED-8852-691AED6CF9C8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28D8BDD6-1365-4D31-B95B-53C7A93FE6F5}" srcId="{1ACBCBBD-E06F-4040-BF8A-5D7E8938569A}" destId="{CCE7BF88-510A-44EA-A70C-E8E209CFD4EE}" srcOrd="3" destOrd="0" parTransId="{4B58C00D-6E01-4DB6-AA2A-4C8561EFEAFE}" sibTransId="{9D8DB911-729C-4426-AB43-8006AC7F9449}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317EF4E2-6F4A-47A5-B975-051C218CC31B}" srcId="{1ACBCBBD-E06F-4040-BF8A-5D7E8938569A}" destId="{D9075935-4103-4DA6-93CF-9BD75E1B3476}" srcOrd="5" destOrd="0" parTransId="{77701D9F-7D29-4659-A228-2D88ECB8F207}" sibTransId="{E6B9AD3C-54F1-4145-A6DB-06E979F2B007}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BB7C7576-F79A-4969-B913-7644EFDF5550}" type="presParOf" srcId="{61CD5036-CA04-4B7C-B7F2-C2AECCFEA211}" destId="{F750797F-688A-4A94-B552-DC245D157E1D}" srcOrd="6" destOrd="0" presId="urn:microsoft.com/office/officeart/2008/layout/LinedList"/>
    <dgm:cxn modelId="{B8896F3B-B6C0-46A7-9C33-4234B8AA2DC5}" type="presParOf" srcId="{61CD5036-CA04-4B7C-B7F2-C2AECCFEA211}" destId="{FC90BFA6-8CAA-44A9-8C6C-65FBC1C64986}" srcOrd="7" destOrd="0" presId="urn:microsoft.com/office/officeart/2008/layout/LinedList"/>
    <dgm:cxn modelId="{51875291-91CC-4327-9CE8-7FA2AFA59C40}" type="presParOf" srcId="{FC90BFA6-8CAA-44A9-8C6C-65FBC1C64986}" destId="{1559F498-E7E8-4CB5-BD36-27A2581F9F24}" srcOrd="0" destOrd="0" presId="urn:microsoft.com/office/officeart/2008/layout/LinedList"/>
    <dgm:cxn modelId="{96A411AA-6E92-4B4A-8FD0-0417155B62D7}" type="presParOf" srcId="{FC90BFA6-8CAA-44A9-8C6C-65FBC1C64986}" destId="{033D58D7-C992-48F2-B4BD-078B3CCDB23C}" srcOrd="1" destOrd="0" presId="urn:microsoft.com/office/officeart/2008/layout/LinedList"/>
    <dgm:cxn modelId="{749A0576-3045-462A-A9B1-EC2F1010989E}" type="presParOf" srcId="{61CD5036-CA04-4B7C-B7F2-C2AECCFEA211}" destId="{FA0ABB70-435D-4EF3-8937-F29074CCCDA3}" srcOrd="8" destOrd="0" presId="urn:microsoft.com/office/officeart/2008/layout/LinedList"/>
    <dgm:cxn modelId="{273632B7-B594-4106-A4E8-C16FB54241AE}" type="presParOf" srcId="{61CD5036-CA04-4B7C-B7F2-C2AECCFEA211}" destId="{01C23E7C-35B8-4C19-81BD-CDC04A3945F0}" srcOrd="9" destOrd="0" presId="urn:microsoft.com/office/officeart/2008/layout/LinedList"/>
    <dgm:cxn modelId="{166EEF0A-165D-49E9-B1DF-5AEACC0F3358}" type="presParOf" srcId="{01C23E7C-35B8-4C19-81BD-CDC04A3945F0}" destId="{6691A37B-CF9E-4FED-8852-691AED6CF9C8}" srcOrd="0" destOrd="0" presId="urn:microsoft.com/office/officeart/2008/layout/LinedList"/>
    <dgm:cxn modelId="{622832EC-9E60-461E-97E1-2EB9D44B1D01}" type="presParOf" srcId="{01C23E7C-35B8-4C19-81BD-CDC04A3945F0}" destId="{9ADCCD76-C0DB-4B0F-8B25-139FA748E926}" srcOrd="1" destOrd="0" presId="urn:microsoft.com/office/officeart/2008/layout/LinedList"/>
    <dgm:cxn modelId="{D8119EB6-7C51-4976-AF7C-DDF099E37CC7}" type="presParOf" srcId="{61CD5036-CA04-4B7C-B7F2-C2AECCFEA211}" destId="{A666439E-EF8D-4212-84FF-5F4FEB94555A}" srcOrd="10" destOrd="0" presId="urn:microsoft.com/office/officeart/2008/layout/LinedList"/>
    <dgm:cxn modelId="{B1802A47-881D-44E2-8549-70E5EE796DA0}" type="presParOf" srcId="{61CD5036-CA04-4B7C-B7F2-C2AECCFEA211}" destId="{2130FE6C-DBC3-4EF0-96D2-14DE98B69609}" srcOrd="11" destOrd="0" presId="urn:microsoft.com/office/officeart/2008/layout/LinedList"/>
    <dgm:cxn modelId="{D9E51B30-2C54-4018-B1C1-4ED5E8015B64}" type="presParOf" srcId="{2130FE6C-DBC3-4EF0-96D2-14DE98B69609}" destId="{EA2D2D44-3751-418B-B11A-51687E4CD27C}" srcOrd="0" destOrd="0" presId="urn:microsoft.com/office/officeart/2008/layout/LinedList"/>
    <dgm:cxn modelId="{8B9352AF-6CD8-446C-A611-C6CE20FBC031}" type="presParOf" srcId="{2130FE6C-DBC3-4EF0-96D2-14DE98B69609}" destId="{AA7D7604-4A37-461B-8652-DAFD4616786B}" srcOrd="1" destOrd="0" presId="urn:microsoft.com/office/officeart/2008/layout/LinedList"/>
    <dgm:cxn modelId="{79C24A98-ECD2-4EAD-9028-16FC302E135D}" type="presParOf" srcId="{61CD5036-CA04-4B7C-B7F2-C2AECCFEA211}" destId="{3086CD56-B8F0-4908-B057-FA21F2A723AC}" srcOrd="12" destOrd="0" presId="urn:microsoft.com/office/officeart/2008/layout/LinedList"/>
    <dgm:cxn modelId="{2EFF31A0-3EB1-47C6-A872-1DD590B00CDF}" type="presParOf" srcId="{61CD5036-CA04-4B7C-B7F2-C2AECCFEA211}" destId="{472E57E3-34E9-4EB6-9FFC-B763795E198F}" srcOrd="13" destOrd="0" presId="urn:microsoft.com/office/officeart/2008/layout/LinedList"/>
    <dgm:cxn modelId="{D2B3ED20-1DE0-49F4-BF3F-721BC629E64B}" type="presParOf" srcId="{472E57E3-34E9-4EB6-9FFC-B763795E198F}" destId="{376C55AD-D391-481D-BBAF-D30076D52219}" srcOrd="0" destOrd="0" presId="urn:microsoft.com/office/officeart/2008/layout/LinedList"/>
    <dgm:cxn modelId="{5B72C629-0B6D-489F-9CE9-5956DD47A43E}" type="presParOf" srcId="{472E57E3-34E9-4EB6-9FFC-B763795E198F}" destId="{FC1E0F35-15DD-4915-8887-559AD1F4F3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i="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i="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579AD23A-0452-47F0-B73B-BB178F3BC94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gm:t>
    </dgm:pt>
    <dgm:pt modelId="{3E9DB552-659B-4563-9E79-CC45CDB69924}" type="parTrans" cxnId="{093C3972-479A-4757-9740-98EBB0D29872}">
      <dgm:prSet/>
      <dgm:spPr/>
      <dgm:t>
        <a:bodyPr/>
        <a:lstStyle/>
        <a:p>
          <a:endParaRPr lang="en-US"/>
        </a:p>
      </dgm:t>
    </dgm:pt>
    <dgm:pt modelId="{8485ECC5-76F3-4CE7-BEC6-6EFF4B2E20D4}" type="sibTrans" cxnId="{093C3972-479A-4757-9740-98EBB0D2987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4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4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4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4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4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4"/>
      <dgm:spPr/>
    </dgm:pt>
    <dgm:pt modelId="{6ABE4D9E-6071-454B-A3CD-BC326D00E4BC}" type="pres">
      <dgm:prSet presAssocID="{FF38A33C-59AD-488E-A7E1-FE1B5EA7989E}" presName="vert1" presStyleCnt="0"/>
      <dgm:spPr/>
    </dgm:pt>
    <dgm:pt modelId="{ECDC0E12-C8AB-402F-B58B-585B78951B63}" type="pres">
      <dgm:prSet presAssocID="{579AD23A-0452-47F0-B73B-BB178F3BC94F}" presName="thickLine" presStyleLbl="alignNode1" presStyleIdx="3" presStyleCnt="4"/>
      <dgm:spPr/>
    </dgm:pt>
    <dgm:pt modelId="{C4F2DE48-A509-4C8B-90C1-2DEA8BA0F7B4}" type="pres">
      <dgm:prSet presAssocID="{579AD23A-0452-47F0-B73B-BB178F3BC94F}" presName="horz1" presStyleCnt="0"/>
      <dgm:spPr/>
    </dgm:pt>
    <dgm:pt modelId="{B12C653C-0501-4244-B9EE-7A84FAE2B9CA}" type="pres">
      <dgm:prSet presAssocID="{579AD23A-0452-47F0-B73B-BB178F3BC94F}" presName="tx1" presStyleLbl="revTx" presStyleIdx="3" presStyleCnt="4"/>
      <dgm:spPr/>
    </dgm:pt>
    <dgm:pt modelId="{9F43CB2A-EC3D-4180-86A2-CA20740E1AB6}" type="pres">
      <dgm:prSet presAssocID="{579AD23A-0452-47F0-B73B-BB178F3BC94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3C3972-479A-4757-9740-98EBB0D29872}" srcId="{1ACBCBBD-E06F-4040-BF8A-5D7E8938569A}" destId="{579AD23A-0452-47F0-B73B-BB178F3BC94F}" srcOrd="3" destOrd="0" parTransId="{3E9DB552-659B-4563-9E79-CC45CDB69924}" sibTransId="{8485ECC5-76F3-4CE7-BEC6-6EFF4B2E20D4}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E22644B4-53F0-4F45-9ED0-16152EA739A2}" type="presOf" srcId="{579AD23A-0452-47F0-B73B-BB178F3BC94F}" destId="{B12C653C-0501-4244-B9EE-7A84FAE2B9CA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A02EEE3A-EB17-4FBD-849C-F39D71B9CA01}" type="presParOf" srcId="{61CD5036-CA04-4B7C-B7F2-C2AECCFEA211}" destId="{ECDC0E12-C8AB-402F-B58B-585B78951B63}" srcOrd="6" destOrd="0" presId="urn:microsoft.com/office/officeart/2008/layout/LinedList"/>
    <dgm:cxn modelId="{31FAA659-B0A6-4928-AA8D-9C6D2401C268}" type="presParOf" srcId="{61CD5036-CA04-4B7C-B7F2-C2AECCFEA211}" destId="{C4F2DE48-A509-4C8B-90C1-2DEA8BA0F7B4}" srcOrd="7" destOrd="0" presId="urn:microsoft.com/office/officeart/2008/layout/LinedList"/>
    <dgm:cxn modelId="{5C0C0280-3026-48DE-94FF-654AB49A4FF1}" type="presParOf" srcId="{C4F2DE48-A509-4C8B-90C1-2DEA8BA0F7B4}" destId="{B12C653C-0501-4244-B9EE-7A84FAE2B9CA}" srcOrd="0" destOrd="0" presId="urn:microsoft.com/office/officeart/2008/layout/LinedList"/>
    <dgm:cxn modelId="{2DD44B0F-6EA4-461A-B503-2F59470748FA}" type="presParOf" srcId="{C4F2DE48-A509-4C8B-90C1-2DEA8BA0F7B4}" destId="{9F43CB2A-EC3D-4180-86A2-CA20740E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Программы, написанные на </a:t>
          </a:r>
          <a:r>
            <a:rPr lang="en-US" sz="3500" kern="1200" dirty="0" err="1">
              <a:latin typeface="+mj-lt"/>
              <a:ea typeface="Jura" pitchFamily="2" charset="0"/>
            </a:rPr>
            <a:t>js</a:t>
          </a:r>
          <a:r>
            <a:rPr lang="en-US" sz="3500" kern="1200" dirty="0">
              <a:latin typeface="+mj-lt"/>
              <a:ea typeface="Jura" pitchFamily="2" charset="0"/>
            </a:rPr>
            <a:t>, </a:t>
          </a:r>
          <a:r>
            <a:rPr lang="ru-RU" sz="3500" kern="1200" dirty="0">
              <a:latin typeface="+mj-lt"/>
              <a:ea typeface="Jura" pitchFamily="2" charset="0"/>
            </a:rPr>
            <a:t>называют скриптами </a:t>
          </a:r>
          <a:r>
            <a:rPr lang="en-US" sz="3500" kern="1200" dirty="0">
              <a:latin typeface="+mj-lt"/>
              <a:ea typeface="Jura" pitchFamily="2" charset="0"/>
            </a:rPr>
            <a:t>(scripts)</a:t>
          </a:r>
        </a:p>
      </dsp:txBody>
      <dsp:txXfrm>
        <a:off x="0" y="2604"/>
        <a:ext cx="6858000" cy="1776263"/>
      </dsp:txXfrm>
    </dsp:sp>
    <dsp:sp modelId="{71C0463B-2C58-4417-B5BE-01664B840B6B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Скрипты не требуют компиляции</a:t>
          </a:r>
          <a:r>
            <a:rPr lang="en-US" sz="3500" kern="1200" dirty="0">
              <a:latin typeface="+mj-lt"/>
              <a:ea typeface="Jura" pitchFamily="2" charset="0"/>
            </a:rPr>
            <a:t>/</a:t>
          </a:r>
          <a:r>
            <a:rPr lang="ru-RU" sz="3500" kern="1200" dirty="0">
              <a:latin typeface="+mj-lt"/>
              <a:ea typeface="Jura" pitchFamily="2" charset="0"/>
            </a:rPr>
            <a:t>интерпретации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AAFDB182-E87E-4AAC-952A-FF597196C9A6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latin typeface="+mj-lt"/>
              <a:ea typeface="Jura" pitchFamily="2" charset="0"/>
            </a:rPr>
            <a:t>js</a:t>
          </a:r>
          <a:r>
            <a:rPr lang="en-US" sz="3500" kern="1200" dirty="0">
              <a:latin typeface="+mj-lt"/>
              <a:ea typeface="Jura" pitchFamily="2" charset="0"/>
            </a:rPr>
            <a:t> </a:t>
          </a:r>
          <a:r>
            <a:rPr lang="ru-RU" sz="3500" kern="1200" dirty="0">
              <a:latin typeface="+mj-lt"/>
              <a:ea typeface="Jura" pitchFamily="2" charset="0"/>
            </a:rPr>
            <a:t>не имеет никакого отношения к </a:t>
          </a:r>
          <a:r>
            <a:rPr lang="en-US" sz="3500" kern="1200" dirty="0">
              <a:latin typeface="+mj-lt"/>
              <a:ea typeface="Jura" pitchFamily="2" charset="0"/>
            </a:rPr>
            <a:t>Java</a:t>
          </a:r>
        </a:p>
      </dsp:txBody>
      <dsp:txXfrm>
        <a:off x="0" y="3555131"/>
        <a:ext cx="6858000" cy="1776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74156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Изменение разметки и стилей на странице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103954"/>
        <a:ext cx="6798404" cy="550814"/>
      </dsp:txXfrm>
    </dsp:sp>
    <dsp:sp modelId="{6F7E859E-8758-4BAA-B412-3C8AB01E62BE}">
      <dsp:nvSpPr>
        <dsp:cNvPr id="0" name=""/>
        <dsp:cNvSpPr/>
      </dsp:nvSpPr>
      <dsp:spPr>
        <a:xfrm>
          <a:off x="0" y="737278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767076"/>
        <a:ext cx="6798404" cy="550814"/>
      </dsp:txXfrm>
    </dsp:sp>
    <dsp:sp modelId="{3F38E0F9-A5CF-4AE5-8B21-58598618671F}">
      <dsp:nvSpPr>
        <dsp:cNvPr id="0" name=""/>
        <dsp:cNvSpPr/>
      </dsp:nvSpPr>
      <dsp:spPr>
        <a:xfrm>
          <a:off x="0" y="1381378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Передача и принятие данных по сети (</a:t>
          </a:r>
          <a:r>
            <a:rPr lang="en-US" sz="1500" kern="1200" dirty="0">
              <a:latin typeface="+mj-lt"/>
              <a:ea typeface="Jura" pitchFamily="2" charset="0"/>
            </a:rPr>
            <a:t>AJAX</a:t>
          </a:r>
          <a:r>
            <a:rPr lang="ru-RU" sz="1500" kern="1200" dirty="0">
              <a:latin typeface="+mj-lt"/>
              <a:ea typeface="Jura" pitchFamily="2" charset="0"/>
            </a:rPr>
            <a:t>)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1411176"/>
        <a:ext cx="6798404" cy="550814"/>
      </dsp:txXfrm>
    </dsp:sp>
    <dsp:sp modelId="{36D03AC3-4D47-4529-9627-84033AED123D}">
      <dsp:nvSpPr>
        <dsp:cNvPr id="0" name=""/>
        <dsp:cNvSpPr/>
      </dsp:nvSpPr>
      <dsp:spPr>
        <a:xfrm>
          <a:off x="0" y="2034989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kern="1200" dirty="0">
              <a:latin typeface="+mj-lt"/>
              <a:ea typeface="Jura" pitchFamily="2" charset="0"/>
            </a:rPr>
            <a:t>Вывод сообщений для пользователя</a:t>
          </a:r>
          <a:endParaRPr lang="en-US" sz="1500" b="0" kern="1200" dirty="0">
            <a:latin typeface="+mj-lt"/>
            <a:ea typeface="Jura" pitchFamily="2" charset="0"/>
          </a:endParaRPr>
        </a:p>
      </dsp:txBody>
      <dsp:txXfrm>
        <a:off x="29798" y="2064787"/>
        <a:ext cx="6798404" cy="550814"/>
      </dsp:txXfrm>
    </dsp:sp>
    <dsp:sp modelId="{FDD8002D-A534-442E-9C9C-777CC0048EC4}">
      <dsp:nvSpPr>
        <dsp:cNvPr id="0" name=""/>
        <dsp:cNvSpPr/>
      </dsp:nvSpPr>
      <dsp:spPr>
        <a:xfrm>
          <a:off x="0" y="2688599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kern="1200" dirty="0">
              <a:latin typeface="+mj-lt"/>
              <a:ea typeface="Jura" pitchFamily="2" charset="0"/>
            </a:rPr>
            <a:t>Хранение данных на строне клиента</a:t>
          </a:r>
          <a:endParaRPr lang="en-US" sz="1500" b="0" kern="1200" dirty="0">
            <a:latin typeface="+mj-lt"/>
            <a:ea typeface="Jura" pitchFamily="2" charset="0"/>
          </a:endParaRPr>
        </a:p>
      </dsp:txBody>
      <dsp:txXfrm>
        <a:off x="29798" y="2718397"/>
        <a:ext cx="6798404" cy="550814"/>
      </dsp:txXfrm>
    </dsp:sp>
    <dsp:sp modelId="{532ABD8E-4AFB-4977-88B0-F01636CB9362}">
      <dsp:nvSpPr>
        <dsp:cNvPr id="0" name=""/>
        <dsp:cNvSpPr/>
      </dsp:nvSpPr>
      <dsp:spPr>
        <a:xfrm>
          <a:off x="0" y="3342210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Чтение файлов, запуск программ</a:t>
          </a:r>
          <a:endParaRPr lang="en-US" sz="1500" b="0" strike="sngStrike" kern="1200" dirty="0">
            <a:latin typeface="+mj-lt"/>
            <a:ea typeface="Jura" pitchFamily="2" charset="0"/>
          </a:endParaRPr>
        </a:p>
      </dsp:txBody>
      <dsp:txXfrm>
        <a:off x="29798" y="3372008"/>
        <a:ext cx="6798404" cy="550814"/>
      </dsp:txXfrm>
    </dsp:sp>
    <dsp:sp modelId="{5329ED99-6FB0-4E26-9C4E-A1D8DB80650B}">
      <dsp:nvSpPr>
        <dsp:cNvPr id="0" name=""/>
        <dsp:cNvSpPr/>
      </dsp:nvSpPr>
      <dsp:spPr>
        <a:xfrm>
          <a:off x="0" y="3995821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Разделение состояния между табами</a:t>
          </a:r>
          <a:r>
            <a:rPr lang="en-US" sz="1500" b="0" strike="sngStrike" kern="1200" dirty="0">
              <a:latin typeface="+mj-lt"/>
              <a:ea typeface="Jura" pitchFamily="2" charset="0"/>
            </a:rPr>
            <a:t>/</a:t>
          </a:r>
          <a:r>
            <a:rPr lang="ru-RU" sz="1500" b="0" strike="sngStrike" kern="1200" dirty="0">
              <a:latin typeface="+mj-lt"/>
              <a:ea typeface="Jura" pitchFamily="2" charset="0"/>
            </a:rPr>
            <a:t>окнами</a:t>
          </a:r>
        </a:p>
      </dsp:txBody>
      <dsp:txXfrm>
        <a:off x="29798" y="4025619"/>
        <a:ext cx="6798404" cy="550814"/>
      </dsp:txXfrm>
    </dsp:sp>
    <dsp:sp modelId="{77E10718-4786-4FC2-BAB7-55D71FD47831}">
      <dsp:nvSpPr>
        <dsp:cNvPr id="0" name=""/>
        <dsp:cNvSpPr/>
      </dsp:nvSpPr>
      <dsp:spPr>
        <a:xfrm>
          <a:off x="0" y="4649432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Безопасная коммуникация с «чужими» сайтами</a:t>
          </a:r>
          <a:r>
            <a:rPr lang="en-US" sz="1500" b="0" strike="sngStrike" kern="1200" dirty="0">
              <a:latin typeface="+mj-lt"/>
              <a:ea typeface="Jura" pitchFamily="2" charset="0"/>
            </a:rPr>
            <a:t>/</a:t>
          </a:r>
          <a:r>
            <a:rPr lang="ru-RU" sz="1500" b="0" strike="sngStrike" kern="1200" dirty="0">
              <a:latin typeface="+mj-lt"/>
              <a:ea typeface="Jura" pitchFamily="2" charset="0"/>
            </a:rPr>
            <a:t>доменами</a:t>
          </a:r>
        </a:p>
      </dsp:txBody>
      <dsp:txXfrm>
        <a:off x="29798" y="4679230"/>
        <a:ext cx="6798404" cy="550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81356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Number</a:t>
          </a:r>
          <a:r>
            <a:rPr lang="en-US" sz="2000" kern="1200" dirty="0">
              <a:latin typeface="+mj-lt"/>
            </a:rPr>
            <a:t> – 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включает</a:t>
          </a:r>
          <a:r>
            <a:rPr lang="ru-RU" sz="2000" kern="1200" dirty="0">
              <a:latin typeface="+mj-lt"/>
            </a:rPr>
            <a:t> 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int</a:t>
          </a:r>
          <a:r>
            <a:rPr lang="en-US" sz="2000" kern="1200" dirty="0">
              <a:latin typeface="+mj-lt"/>
            </a:rPr>
            <a:t> 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и</a:t>
          </a:r>
          <a:r>
            <a:rPr lang="ru-RU" sz="2000" kern="1200" dirty="0">
              <a:latin typeface="+mj-lt"/>
            </a:rPr>
            <a:t> 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float</a:t>
          </a:r>
        </a:p>
      </dsp:txBody>
      <dsp:txXfrm>
        <a:off x="39730" y="121086"/>
        <a:ext cx="6778540" cy="734421"/>
      </dsp:txXfrm>
    </dsp:sp>
    <dsp:sp modelId="{6F7E859E-8758-4BAA-B412-3C8AB01E62BE}">
      <dsp:nvSpPr>
        <dsp:cNvPr id="0" name=""/>
        <dsp:cNvSpPr/>
      </dsp:nvSpPr>
      <dsp:spPr>
        <a:xfrm>
          <a:off x="0" y="965519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String</a:t>
          </a:r>
          <a:r>
            <a:rPr lang="en-US" sz="2000" kern="1200" dirty="0">
              <a:latin typeface="+mj-lt"/>
            </a:rPr>
            <a:t> – </a:t>
          </a:r>
          <a:r>
            <a:rPr lang="ru-RU" sz="2000" kern="1200" dirty="0">
              <a:latin typeface="+mj-lt"/>
              <a:ea typeface="Jura" pitchFamily="2" charset="0"/>
            </a:rPr>
            <a:t>для строковых литералов используются как двойные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(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“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)</a:t>
          </a:r>
          <a:r>
            <a:rPr lang="ru-RU" sz="2000" kern="1200" dirty="0">
              <a:latin typeface="+mj-lt"/>
            </a:rPr>
            <a:t>, </a:t>
          </a:r>
          <a:r>
            <a:rPr lang="ru-RU" sz="2000" kern="1200" dirty="0">
              <a:latin typeface="+mj-lt"/>
              <a:ea typeface="Jura" pitchFamily="2" charset="0"/>
            </a:rPr>
            <a:t>так и обычные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(‘)</a:t>
          </a:r>
          <a:r>
            <a:rPr lang="ru-RU" sz="2000" kern="1200" dirty="0">
              <a:latin typeface="+mj-lt"/>
            </a:rPr>
            <a:t> </a:t>
          </a:r>
          <a:r>
            <a:rPr lang="ru-RU" sz="2000" kern="1200" dirty="0">
              <a:latin typeface="+mj-lt"/>
              <a:ea typeface="Jura" pitchFamily="2" charset="0"/>
            </a:rPr>
            <a:t>ковычки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39730" y="1005249"/>
        <a:ext cx="6778540" cy="734421"/>
      </dsp:txXfrm>
    </dsp:sp>
    <dsp:sp modelId="{3F38E0F9-A5CF-4AE5-8B21-58598618671F}">
      <dsp:nvSpPr>
        <dsp:cNvPr id="0" name=""/>
        <dsp:cNvSpPr/>
      </dsp:nvSpPr>
      <dsp:spPr>
        <a:xfrm>
          <a:off x="0" y="1824318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Boolean – true/false</a:t>
          </a:r>
        </a:p>
      </dsp:txBody>
      <dsp:txXfrm>
        <a:off x="39730" y="1864048"/>
        <a:ext cx="6778540" cy="734421"/>
      </dsp:txXfrm>
    </dsp:sp>
    <dsp:sp modelId="{36D03AC3-4D47-4529-9627-84033AED123D}">
      <dsp:nvSpPr>
        <dsp:cNvPr id="0" name=""/>
        <dsp:cNvSpPr/>
      </dsp:nvSpPr>
      <dsp:spPr>
        <a:xfrm>
          <a:off x="0" y="2695800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  <a:cs typeface="JetBrains Mono" panose="02000009000000000000" pitchFamily="49" charset="0"/>
            </a:rPr>
            <a:t>null</a:t>
          </a:r>
          <a:r>
            <a:rPr lang="en-US" sz="2000" b="0" kern="1200" dirty="0">
              <a:latin typeface="+mj-lt"/>
            </a:rPr>
            <a:t> – </a:t>
          </a:r>
          <a:r>
            <a:rPr lang="ru-RU" sz="2000" b="0" kern="1200" dirty="0">
              <a:latin typeface="+mj-lt"/>
              <a:ea typeface="Jura" pitchFamily="2" charset="0"/>
            </a:rPr>
            <a:t>специальное значение, представляющее «ничего»</a:t>
          </a:r>
          <a:endParaRPr lang="en-US" sz="2000" b="0" kern="1200" dirty="0">
            <a:latin typeface="+mj-lt"/>
            <a:ea typeface="Jura" pitchFamily="2" charset="0"/>
          </a:endParaRPr>
        </a:p>
      </dsp:txBody>
      <dsp:txXfrm>
        <a:off x="39730" y="2735530"/>
        <a:ext cx="6778540" cy="734421"/>
      </dsp:txXfrm>
    </dsp:sp>
    <dsp:sp modelId="{FDD8002D-A534-442E-9C9C-777CC0048EC4}">
      <dsp:nvSpPr>
        <dsp:cNvPr id="0" name=""/>
        <dsp:cNvSpPr/>
      </dsp:nvSpPr>
      <dsp:spPr>
        <a:xfrm>
          <a:off x="0" y="3567281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  <a:cs typeface="JetBrains Mono" panose="02000009000000000000" pitchFamily="49" charset="0"/>
            </a:rPr>
            <a:t>undefined</a:t>
          </a:r>
          <a:r>
            <a:rPr lang="en-US" sz="2000" b="0" kern="1200" dirty="0">
              <a:latin typeface="+mj-lt"/>
            </a:rPr>
            <a:t> – </a:t>
          </a:r>
          <a:r>
            <a:rPr lang="ru-RU" sz="2000" b="0" kern="1200" dirty="0">
              <a:latin typeface="+mj-lt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sz="2000" b="0" kern="1200" dirty="0">
            <a:latin typeface="+mj-lt"/>
            <a:ea typeface="Jura" pitchFamily="2" charset="0"/>
          </a:endParaRPr>
        </a:p>
      </dsp:txBody>
      <dsp:txXfrm>
        <a:off x="39730" y="3607011"/>
        <a:ext cx="6778540" cy="734421"/>
      </dsp:txXfrm>
    </dsp:sp>
    <dsp:sp modelId="{532ABD8E-4AFB-4977-88B0-F01636CB9362}">
      <dsp:nvSpPr>
        <dsp:cNvPr id="0" name=""/>
        <dsp:cNvSpPr/>
      </dsp:nvSpPr>
      <dsp:spPr>
        <a:xfrm>
          <a:off x="0" y="4438762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strike="noStrike" kern="1200" dirty="0">
              <a:latin typeface="+mj-lt"/>
              <a:cs typeface="JetBrains Mono" panose="02000009000000000000" pitchFamily="49" charset="0"/>
            </a:rPr>
            <a:t>Object</a:t>
          </a:r>
          <a:r>
            <a:rPr lang="en-US" sz="2000" b="0" strike="noStrike" kern="1200" dirty="0">
              <a:latin typeface="+mj-lt"/>
            </a:rPr>
            <a:t> – </a:t>
          </a:r>
          <a:r>
            <a:rPr lang="ru-RU" sz="2000" b="0" strike="noStrike" kern="1200" dirty="0">
              <a:latin typeface="+mj-lt"/>
              <a:ea typeface="Jura" pitchFamily="2" charset="0"/>
            </a:rPr>
            <a:t>сложный тип для хранения динамических объектов</a:t>
          </a:r>
          <a:endParaRPr lang="en-US" sz="2000" b="0" strike="noStrike" kern="1200" dirty="0">
            <a:latin typeface="+mj-lt"/>
            <a:ea typeface="Jura" pitchFamily="2" charset="0"/>
          </a:endParaRPr>
        </a:p>
      </dsp:txBody>
      <dsp:txXfrm>
        <a:off x="39730" y="4478492"/>
        <a:ext cx="6778540" cy="734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sp:txBody>
      <dsp:txXfrm>
        <a:off x="0" y="651"/>
        <a:ext cx="6858000" cy="761813"/>
      </dsp:txXfrm>
    </dsp:sp>
    <dsp:sp modelId="{71C0463B-2C58-4417-B5BE-01664B840B6B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762465"/>
        <a:ext cx="6858000" cy="761813"/>
      </dsp:txXfrm>
    </dsp:sp>
    <dsp:sp modelId="{AAFDB182-E87E-4AAC-952A-FF597196C9A6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1524279"/>
        <a:ext cx="6858000" cy="761813"/>
      </dsp:txXfrm>
    </dsp:sp>
    <dsp:sp modelId="{F750797F-688A-4A94-B552-DC245D157E1D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F498-E7E8-4CB5-BD36-27A2581F9F24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2286093"/>
        <a:ext cx="6858000" cy="761813"/>
      </dsp:txXfrm>
    </dsp:sp>
    <dsp:sp modelId="{FA0ABB70-435D-4EF3-8937-F29074CCCDA3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A37B-CF9E-4FED-8852-691AED6CF9C8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047906"/>
        <a:ext cx="6858000" cy="761813"/>
      </dsp:txXfrm>
    </dsp:sp>
    <dsp:sp modelId="{A666439E-EF8D-4212-84FF-5F4FEB94555A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2D44-3751-418B-B11A-51687E4CD27C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809720"/>
        <a:ext cx="6858000" cy="761813"/>
      </dsp:txXfrm>
    </dsp:sp>
    <dsp:sp modelId="{3086CD56-B8F0-4908-B057-FA21F2A723AC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5AD-D391-481D-BBAF-D30076D52219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571534"/>
        <a:ext cx="6858000" cy="761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sp:txBody>
      <dsp:txXfrm>
        <a:off x="0" y="0"/>
        <a:ext cx="6858000" cy="1333500"/>
      </dsp:txXfrm>
    </dsp:sp>
    <dsp:sp modelId="{71C0463B-2C58-4417-B5BE-01664B840B6B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sp:txBody>
      <dsp:txXfrm>
        <a:off x="0" y="1333500"/>
        <a:ext cx="6858000" cy="1333500"/>
      </dsp:txXfrm>
    </dsp:sp>
    <dsp:sp modelId="{AAFDB182-E87E-4AAC-952A-FF597196C9A6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sz="2800" i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sp:txBody>
      <dsp:txXfrm>
        <a:off x="0" y="2667000"/>
        <a:ext cx="6858000" cy="1333500"/>
      </dsp:txXfrm>
    </dsp:sp>
    <dsp:sp modelId="{ECDC0E12-C8AB-402F-B58B-585B78951B63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653C-0501-4244-B9EE-7A84FAE2B9CA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7220-0438-8979-D664-6065311CF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078AE-2161-E86E-E21C-22B4DA10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3B9A-FFB9-75EE-4D49-7D1DE458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E822-F48E-6F98-4964-6245F197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14AD-162D-8532-BB40-609A366D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60E6-591A-E7B3-BAD8-0BD4C97B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B8B9A-0BB9-31FC-1526-0D2C79E9C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ABA5-E3B4-F917-7410-313D48B5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62CC-4CC9-A44F-C221-1ECEDFD3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08A2-5258-AED1-F2F4-0D451129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41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4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89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20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84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03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9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92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13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7142515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03983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BB8EC-9EBE-4354-698F-366CE3471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56BF7-4273-3DE0-F872-566C5568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8DD0-57E7-4580-A5DE-7F55B89D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2BC1-2CD2-7BB1-8AE2-72ECFFBA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2ECF-360A-AF8F-2AA4-1C0A53D7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1209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65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9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42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700345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79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0436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64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24670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5367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73388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9652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8705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32676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174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123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234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0567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51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818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669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2798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35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536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1194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3030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82B9-22C0-06C9-627E-EBA539A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2AD-9A1E-006F-7868-7F6C2977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221A-8025-161C-6987-DFC2B81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69F2-3DE9-0628-1808-CA109BC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39536-9026-E088-0693-B7F41E55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3224061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03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6043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9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91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1035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54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792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85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039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3173-5113-7975-CA77-98E3FC8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8EFC-E05A-482A-1281-5F8DAAC5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B140-24D9-DFA3-F3CA-A1B225D3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2A6D-339A-D87B-F011-F9F2D47A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DF74-CA61-5278-91E5-20F3D984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9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509952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566060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6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52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213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93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8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172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7586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780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88F3-8CA2-9A46-310E-93816CD1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2902-2612-C5D7-63A6-ED767ACF2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C7B2-DDDC-938F-37EC-46A387ED4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EDCE6-94AA-5942-1D8A-E9026BBC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D2C35-BAF0-F09D-AF7B-D52B9DA3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12328-5757-7FD1-2C03-08D540D8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12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778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71933811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63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6889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9135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649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536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5298876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97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8504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C07C-9EBF-FE55-0C4B-0DF715EA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5152-FBF7-FAA0-1297-51C33A0D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8129F-1479-C81C-6856-FA9898D88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082C9-FEA1-C140-AD7D-77EB2D25E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338A1-D50B-5DE6-F06C-3F8CBE2FA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83290-D8EB-8EEE-B43C-CB95C9F5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47036-ED77-6A7C-E68C-8DCD68D5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BB5AF-2E38-CDB0-0957-C4C2467B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86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94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2665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0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97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6453783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91125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0709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5370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40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0895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646C-F9DB-9D01-D97B-55C8D484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7C45E-E7A5-D8DB-A8C7-E237BCA6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418-6E74-696B-9CDE-B819DDC1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8ECD8-2326-0E50-1808-39FA9D88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679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908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5019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3940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015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442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06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13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824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5069963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912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3C3E4-A33E-F3B0-575C-D3ED98BD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14401-925C-24E8-57A8-8B603294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4F6AA-A0C6-2FC9-0D51-BDFFADF5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1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2225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0472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4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65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221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30113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4003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6210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7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300895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85F8-3D7E-EAD0-1BF8-D1EBCA52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A44D-E801-E51A-7197-D15CAC13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AF203-E2C7-51CA-9067-B83BBFA0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6B19C-F387-707E-5A37-C0558CC6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757BB-D893-2FB4-22F6-67BAE014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E99D-90F6-0A6C-9282-B908915D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37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2804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83887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737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076626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2177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4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266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7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738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19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FE51-8277-1513-AD59-BF2322CD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F5371-8939-0E49-AA9E-AB85DDFC7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B41B6-46B8-464D-ABA9-BAC1657DD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6D634-FE54-EB74-0DDE-7DD4B60C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2134E-2006-1712-A1FF-489F0ABF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6E9D2-F84E-A114-E607-EA07393E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25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68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9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2409830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0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636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417268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9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95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446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3778E-C37D-4818-F488-6F4A4A95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8F6DA-44F0-A086-8194-62924F03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290C-4EF3-5DF2-06DE-3E898C52C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718C-BB64-4248-8057-1FD7A01DD8D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92C5-DEB4-E62A-FBE2-332279AE6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A92F-23B8-75BC-CC00-A372B97ED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D41C-8547-4590-BE58-93674777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23605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61" y="2764650"/>
            <a:ext cx="7239627" cy="3246401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do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(let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++) {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 shows 0, then 1, then 2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Циклы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while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4549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= 2 + 2;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switch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3: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small'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4: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5: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large'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default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"I don't know such values"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Оператор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96029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function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result =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result 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(a, b) =&gt;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(sum(3,4))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5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121025"/>
            <a:ext cx="4629150" cy="2533650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0562C2-0130-4A4A-8651-1B84F7C20B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Поиск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5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C563A4-5CFD-47F7-B02D-51C49B4126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Изменение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5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"Please wait for your turn"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prompt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"What is your name"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"John"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confirm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"Are you sure?"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Простейшее взаимодействие с пользователем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и изменение элементов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1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'Hello, world!'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js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/script1.js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Подключение скрипта на страницу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8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onmouseover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onmouseout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='blue'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I’m blue!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alert('Thank you')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clickHandler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(this)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 курсора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6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События курсора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3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cap="none" dirty="0"/>
              <a:t>Блочная разметка страницы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C6BDC-8DFC-48FF-992B-D490B919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5FFC6B-5C21-460D-B2B8-80CCB6E3B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6AF8-C88B-4C04-93A8-7EB99B11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Язык программирования, который делает web страницы интерактивными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90F-E566-4183-8666-CCB356B1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в браузере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FC430-7AED-4A15-9DBC-FE980ED25A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8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Консоль разработчика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4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var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“old” way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const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= 10;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“new” way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[1,2,3,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//создание массива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3+5; 12.3/4.1;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//мат операции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 и типа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val1 &amp;&amp; val2 || !val3;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//логические операции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70847D-65D4-4F84-8C06-B72F3E3BD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6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&lt;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early...'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&gt;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late'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5105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Границы элементов</vt:lpstr>
      <vt:lpstr>CSS</vt:lpstr>
      <vt:lpstr>Блочная разметка страницы</vt:lpstr>
      <vt:lpstr>JavaScript</vt:lpstr>
      <vt:lpstr>Возможности js в браузере</vt:lpstr>
      <vt:lpstr>Консоль разработчика</vt:lpstr>
      <vt:lpstr>JS</vt:lpstr>
      <vt:lpstr>JS</vt:lpstr>
      <vt:lpstr>JS</vt:lpstr>
      <vt:lpstr>JS</vt:lpstr>
      <vt:lpstr>JS</vt:lpstr>
      <vt:lpstr>JS</vt:lpstr>
      <vt:lpstr>Document Object Model</vt:lpstr>
      <vt:lpstr>JS</vt:lpstr>
      <vt:lpstr>JS</vt:lpstr>
      <vt:lpstr>JS</vt:lpstr>
      <vt:lpstr>Поиск и изменение элементов</vt:lpstr>
      <vt:lpstr>JS</vt:lpstr>
      <vt:lpstr>JS</vt:lpstr>
      <vt:lpstr>События курсора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Границы элементов</dc:title>
  <dc:creator>Mikita Tsiarentsyeu</dc:creator>
  <cp:lastModifiedBy>Mikita Tsiarentsyeu</cp:lastModifiedBy>
  <cp:revision>1</cp:revision>
  <dcterms:created xsi:type="dcterms:W3CDTF">2023-01-15T08:51:15Z</dcterms:created>
  <dcterms:modified xsi:type="dcterms:W3CDTF">2023-01-15T08:51:39Z</dcterms:modified>
</cp:coreProperties>
</file>