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01" r:id="rId3"/>
    <p:sldId id="288" r:id="rId4"/>
    <p:sldId id="289" r:id="rId5"/>
    <p:sldId id="290" r:id="rId6"/>
    <p:sldId id="291" r:id="rId7"/>
    <p:sldId id="702" r:id="rId8"/>
    <p:sldId id="776" r:id="rId9"/>
    <p:sldId id="7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Логические выражения" id="{175F029B-CAB7-468D-8569-C116F32E286E}">
          <p14:sldIdLst>
            <p14:sldId id="701"/>
            <p14:sldId id="288"/>
            <p14:sldId id="289"/>
            <p14:sldId id="290"/>
            <p14:sldId id="291"/>
            <p14:sldId id="702"/>
            <p14:sldId id="776"/>
            <p14:sldId id="703"/>
          </p14:sldIdLst>
        </p14:section>
        <p14:section name="Default Section" id="{C95DA496-E649-491B-B797-5C06253C124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BAF93-56D8-424A-904A-06D2A5E75F12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2BA4385-1AE0-4D1C-B129-49EBDA76A118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Все объекты могут быть приведены к типу </a:t>
          </a:r>
          <a:r>
            <a:rPr lang="en-US" b="1" dirty="0">
              <a:latin typeface="+mj-lt"/>
              <a:cs typeface="JetBrains Mono" panose="02000009000000000000" pitchFamily="49" charset="0"/>
            </a:rPr>
            <a:t>bool</a:t>
          </a:r>
          <a:r>
            <a:rPr lang="en-US" dirty="0">
              <a:latin typeface="+mj-lt"/>
            </a:rPr>
            <a:t>, </a:t>
          </a:r>
          <a:r>
            <a:rPr lang="ru-RU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при этом </a:t>
          </a:r>
          <a:r>
            <a:rPr lang="ru-RU" b="1" dirty="0">
              <a:latin typeface="+mj-lt"/>
              <a:cs typeface="JetBrains Mono" panose="02000009000000000000" pitchFamily="49" charset="0"/>
            </a:rPr>
            <a:t>0</a:t>
          </a:r>
          <a:r>
            <a:rPr lang="ru-RU" dirty="0">
              <a:latin typeface="+mj-lt"/>
              <a:cs typeface="JetBrains Mono" panose="02000009000000000000" pitchFamily="49" charset="0"/>
            </a:rPr>
            <a:t>,</a:t>
          </a:r>
          <a:r>
            <a:rPr lang="en-US" dirty="0">
              <a:latin typeface="+mj-lt"/>
              <a:cs typeface="JetBrains Mono" panose="02000009000000000000" pitchFamily="49" charset="0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None</a:t>
          </a:r>
          <a:r>
            <a:rPr lang="ru-RU" dirty="0">
              <a:latin typeface="+mj-lt"/>
              <a:cs typeface="JetBrains Mono" panose="02000009000000000000" pitchFamily="49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и пустые объекты приводятся к </a:t>
          </a:r>
          <a:r>
            <a:rPr lang="en-US" b="1" dirty="0">
              <a:latin typeface="+mj-lt"/>
              <a:cs typeface="JetBrains Mono" panose="02000009000000000000" pitchFamily="49" charset="0"/>
            </a:rPr>
            <a:t>False</a:t>
          </a:r>
          <a:r>
            <a:rPr lang="en-US" dirty="0">
              <a:latin typeface="+mj-lt"/>
            </a:rPr>
            <a:t>, </a:t>
          </a:r>
          <a:r>
            <a:rPr lang="ru-RU" dirty="0">
              <a:latin typeface="+mj-lt"/>
              <a:ea typeface="Jura" pitchFamily="2" charset="0"/>
            </a:rPr>
            <a:t>всё остальное –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True</a:t>
          </a:r>
        </a:p>
      </dgm:t>
    </dgm:pt>
    <dgm:pt modelId="{1920E72A-7A87-49D0-B83F-1C3B13ECBC1A}" type="parTrans" cxnId="{37C0B08E-B8F1-481F-A29B-63A4B50B6CE3}">
      <dgm:prSet/>
      <dgm:spPr/>
      <dgm:t>
        <a:bodyPr/>
        <a:lstStyle/>
        <a:p>
          <a:endParaRPr lang="en-US"/>
        </a:p>
      </dgm:t>
    </dgm:pt>
    <dgm:pt modelId="{A11FEA40-0CC0-4BE9-915A-E9B82C93B2A6}" type="sibTrans" cxnId="{37C0B08E-B8F1-481F-A29B-63A4B50B6CE3}">
      <dgm:prSet/>
      <dgm:spPr/>
      <dgm:t>
        <a:bodyPr/>
        <a:lstStyle/>
        <a:p>
          <a:endParaRPr lang="en-US"/>
        </a:p>
      </dgm:t>
    </dgm:pt>
    <dgm:pt modelId="{ED49E1C2-1123-47B2-A56F-3E5DF9D7B5BF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Сравнения, проверки на равенство и оператор </a:t>
          </a:r>
          <a:r>
            <a:rPr lang="en-US" b="1" dirty="0">
              <a:latin typeface="+mj-lt"/>
              <a:ea typeface="Jura" pitchFamily="2" charset="0"/>
            </a:rPr>
            <a:t>not</a:t>
          </a:r>
          <a:r>
            <a:rPr lang="ru-RU" dirty="0">
              <a:latin typeface="+mj-lt"/>
              <a:ea typeface="Jura" pitchFamily="2" charset="0"/>
            </a:rPr>
            <a:t> возвращают </a:t>
          </a:r>
          <a:r>
            <a:rPr lang="en-US" b="1" dirty="0">
              <a:latin typeface="+mj-lt"/>
              <a:cs typeface="JetBrains Mono" panose="02000009000000000000" pitchFamily="49" charset="0"/>
            </a:rPr>
            <a:t>bool</a:t>
          </a:r>
        </a:p>
      </dgm:t>
    </dgm:pt>
    <dgm:pt modelId="{0733ADFB-C9CE-4408-A490-353071B9A3F3}" type="parTrans" cxnId="{02816178-D059-452F-B160-CBE18058CDF4}">
      <dgm:prSet/>
      <dgm:spPr/>
      <dgm:t>
        <a:bodyPr/>
        <a:lstStyle/>
        <a:p>
          <a:endParaRPr lang="en-US"/>
        </a:p>
      </dgm:t>
    </dgm:pt>
    <dgm:pt modelId="{1B77F60D-190E-480E-8B23-D76D15ECDE83}" type="sibTrans" cxnId="{02816178-D059-452F-B160-CBE18058CDF4}">
      <dgm:prSet/>
      <dgm:spPr/>
      <dgm:t>
        <a:bodyPr/>
        <a:lstStyle/>
        <a:p>
          <a:endParaRPr lang="en-US"/>
        </a:p>
      </dgm:t>
    </dgm:pt>
    <dgm:pt modelId="{AAD92D9C-91AB-4CCC-A34E-F14160AFC47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Логические операторы </a:t>
          </a:r>
          <a:r>
            <a:rPr lang="en-US" b="1" dirty="0">
              <a:latin typeface="+mj-lt"/>
              <a:cs typeface="JetBrains Mono" panose="02000009000000000000" pitchFamily="49" charset="0"/>
            </a:rPr>
            <a:t>and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и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or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dirty="0">
            <a:latin typeface="+mj-lt"/>
            <a:ea typeface="Jura" pitchFamily="2" charset="0"/>
          </a:endParaRPr>
        </a:p>
      </dgm:t>
    </dgm:pt>
    <dgm:pt modelId="{D44B5F79-E011-4419-999B-09D76AADC53C}" type="parTrans" cxnId="{B0158BED-53BB-487F-9BA5-60B429FB27EA}">
      <dgm:prSet/>
      <dgm:spPr/>
      <dgm:t>
        <a:bodyPr/>
        <a:lstStyle/>
        <a:p>
          <a:endParaRPr lang="en-US"/>
        </a:p>
      </dgm:t>
    </dgm:pt>
    <dgm:pt modelId="{89C5C6D2-8CC8-439E-8C2F-83D03E00D71A}" type="sibTrans" cxnId="{B0158BED-53BB-487F-9BA5-60B429FB27EA}">
      <dgm:prSet/>
      <dgm:spPr/>
      <dgm:t>
        <a:bodyPr/>
        <a:lstStyle/>
        <a:p>
          <a:endParaRPr lang="en-US"/>
        </a:p>
      </dgm:t>
    </dgm:pt>
    <dgm:pt modelId="{EC23045E-424E-4C3B-8CAC-8D7A2AD3E18B}" type="pres">
      <dgm:prSet presAssocID="{2C2BAF93-56D8-424A-904A-06D2A5E75F12}" presName="vert0" presStyleCnt="0">
        <dgm:presLayoutVars>
          <dgm:dir/>
          <dgm:animOne val="branch"/>
          <dgm:animLvl val="lvl"/>
        </dgm:presLayoutVars>
      </dgm:prSet>
      <dgm:spPr/>
    </dgm:pt>
    <dgm:pt modelId="{EF2E2E47-C0A8-4808-9A83-85ADEB631B18}" type="pres">
      <dgm:prSet presAssocID="{12BA4385-1AE0-4D1C-B129-49EBDA76A118}" presName="thickLine" presStyleLbl="alignNode1" presStyleIdx="0" presStyleCnt="3"/>
      <dgm:spPr/>
    </dgm:pt>
    <dgm:pt modelId="{73A5D0E7-BAFF-4554-9E80-CFC67B533E3E}" type="pres">
      <dgm:prSet presAssocID="{12BA4385-1AE0-4D1C-B129-49EBDA76A118}" presName="horz1" presStyleCnt="0"/>
      <dgm:spPr/>
    </dgm:pt>
    <dgm:pt modelId="{B6D57389-A96B-4917-A278-B9644B94D7D3}" type="pres">
      <dgm:prSet presAssocID="{12BA4385-1AE0-4D1C-B129-49EBDA76A118}" presName="tx1" presStyleLbl="revTx" presStyleIdx="0" presStyleCnt="3"/>
      <dgm:spPr/>
    </dgm:pt>
    <dgm:pt modelId="{373EAE5B-72F6-4C89-B23C-5D4F05AA1B92}" type="pres">
      <dgm:prSet presAssocID="{12BA4385-1AE0-4D1C-B129-49EBDA76A118}" presName="vert1" presStyleCnt="0"/>
      <dgm:spPr/>
    </dgm:pt>
    <dgm:pt modelId="{991C0501-69F6-48E9-A45C-886E1DDD769C}" type="pres">
      <dgm:prSet presAssocID="{ED49E1C2-1123-47B2-A56F-3E5DF9D7B5BF}" presName="thickLine" presStyleLbl="alignNode1" presStyleIdx="1" presStyleCnt="3"/>
      <dgm:spPr/>
    </dgm:pt>
    <dgm:pt modelId="{53CC05C5-7792-40B4-803F-03626790BFC8}" type="pres">
      <dgm:prSet presAssocID="{ED49E1C2-1123-47B2-A56F-3E5DF9D7B5BF}" presName="horz1" presStyleCnt="0"/>
      <dgm:spPr/>
    </dgm:pt>
    <dgm:pt modelId="{D399B3DD-D850-4F51-92B9-7D8D403BB2F5}" type="pres">
      <dgm:prSet presAssocID="{ED49E1C2-1123-47B2-A56F-3E5DF9D7B5BF}" presName="tx1" presStyleLbl="revTx" presStyleIdx="1" presStyleCnt="3"/>
      <dgm:spPr/>
    </dgm:pt>
    <dgm:pt modelId="{5255FEBD-DDE6-4EC5-A744-8C4A8BCE4BDA}" type="pres">
      <dgm:prSet presAssocID="{ED49E1C2-1123-47B2-A56F-3E5DF9D7B5BF}" presName="vert1" presStyleCnt="0"/>
      <dgm:spPr/>
    </dgm:pt>
    <dgm:pt modelId="{E4112B4B-F506-4B24-BDA3-DCA0C6529655}" type="pres">
      <dgm:prSet presAssocID="{AAD92D9C-91AB-4CCC-A34E-F14160AFC471}" presName="thickLine" presStyleLbl="alignNode1" presStyleIdx="2" presStyleCnt="3"/>
      <dgm:spPr/>
    </dgm:pt>
    <dgm:pt modelId="{2DF54B13-1581-40AC-A0BA-362A7D78DD09}" type="pres">
      <dgm:prSet presAssocID="{AAD92D9C-91AB-4CCC-A34E-F14160AFC471}" presName="horz1" presStyleCnt="0"/>
      <dgm:spPr/>
    </dgm:pt>
    <dgm:pt modelId="{8B012200-EA0E-4B68-95DC-A9216E2C2E18}" type="pres">
      <dgm:prSet presAssocID="{AAD92D9C-91AB-4CCC-A34E-F14160AFC471}" presName="tx1" presStyleLbl="revTx" presStyleIdx="2" presStyleCnt="3"/>
      <dgm:spPr/>
    </dgm:pt>
    <dgm:pt modelId="{A855DA6D-624C-470B-8213-DD59DB1A05A2}" type="pres">
      <dgm:prSet presAssocID="{AAD92D9C-91AB-4CCC-A34E-F14160AFC471}" presName="vert1" presStyleCnt="0"/>
      <dgm:spPr/>
    </dgm:pt>
  </dgm:ptLst>
  <dgm:cxnLst>
    <dgm:cxn modelId="{2BD2B347-B752-4AB4-85FF-498D7DB8E4F4}" type="presOf" srcId="{ED49E1C2-1123-47B2-A56F-3E5DF9D7B5BF}" destId="{D399B3DD-D850-4F51-92B9-7D8D403BB2F5}" srcOrd="0" destOrd="0" presId="urn:microsoft.com/office/officeart/2008/layout/LinedList"/>
    <dgm:cxn modelId="{02816178-D059-452F-B160-CBE18058CDF4}" srcId="{2C2BAF93-56D8-424A-904A-06D2A5E75F12}" destId="{ED49E1C2-1123-47B2-A56F-3E5DF9D7B5BF}" srcOrd="1" destOrd="0" parTransId="{0733ADFB-C9CE-4408-A490-353071B9A3F3}" sibTransId="{1B77F60D-190E-480E-8B23-D76D15ECDE83}"/>
    <dgm:cxn modelId="{37C0B08E-B8F1-481F-A29B-63A4B50B6CE3}" srcId="{2C2BAF93-56D8-424A-904A-06D2A5E75F12}" destId="{12BA4385-1AE0-4D1C-B129-49EBDA76A118}" srcOrd="0" destOrd="0" parTransId="{1920E72A-7A87-49D0-B83F-1C3B13ECBC1A}" sibTransId="{A11FEA40-0CC0-4BE9-915A-E9B82C93B2A6}"/>
    <dgm:cxn modelId="{6541CA9E-9762-411A-A9C8-A68514A6F070}" type="presOf" srcId="{12BA4385-1AE0-4D1C-B129-49EBDA76A118}" destId="{B6D57389-A96B-4917-A278-B9644B94D7D3}" srcOrd="0" destOrd="0" presId="urn:microsoft.com/office/officeart/2008/layout/LinedList"/>
    <dgm:cxn modelId="{0CA1E9C1-375D-46D5-98C7-721B650C8BD7}" type="presOf" srcId="{2C2BAF93-56D8-424A-904A-06D2A5E75F12}" destId="{EC23045E-424E-4C3B-8CAC-8D7A2AD3E18B}" srcOrd="0" destOrd="0" presId="urn:microsoft.com/office/officeart/2008/layout/LinedList"/>
    <dgm:cxn modelId="{B0158BED-53BB-487F-9BA5-60B429FB27EA}" srcId="{2C2BAF93-56D8-424A-904A-06D2A5E75F12}" destId="{AAD92D9C-91AB-4CCC-A34E-F14160AFC471}" srcOrd="2" destOrd="0" parTransId="{D44B5F79-E011-4419-999B-09D76AADC53C}" sibTransId="{89C5C6D2-8CC8-439E-8C2F-83D03E00D71A}"/>
    <dgm:cxn modelId="{472F54FA-EB46-4096-86D6-814969A6A845}" type="presOf" srcId="{AAD92D9C-91AB-4CCC-A34E-F14160AFC471}" destId="{8B012200-EA0E-4B68-95DC-A9216E2C2E18}" srcOrd="0" destOrd="0" presId="urn:microsoft.com/office/officeart/2008/layout/LinedList"/>
    <dgm:cxn modelId="{34F131AF-C4DA-4DDF-9403-0BC5408CEDEF}" type="presParOf" srcId="{EC23045E-424E-4C3B-8CAC-8D7A2AD3E18B}" destId="{EF2E2E47-C0A8-4808-9A83-85ADEB631B18}" srcOrd="0" destOrd="0" presId="urn:microsoft.com/office/officeart/2008/layout/LinedList"/>
    <dgm:cxn modelId="{7232D740-0B28-46E9-BE19-24E14264F853}" type="presParOf" srcId="{EC23045E-424E-4C3B-8CAC-8D7A2AD3E18B}" destId="{73A5D0E7-BAFF-4554-9E80-CFC67B533E3E}" srcOrd="1" destOrd="0" presId="urn:microsoft.com/office/officeart/2008/layout/LinedList"/>
    <dgm:cxn modelId="{D8CA0C85-6532-47D5-84E2-5EABE4DBFFFA}" type="presParOf" srcId="{73A5D0E7-BAFF-4554-9E80-CFC67B533E3E}" destId="{B6D57389-A96B-4917-A278-B9644B94D7D3}" srcOrd="0" destOrd="0" presId="urn:microsoft.com/office/officeart/2008/layout/LinedList"/>
    <dgm:cxn modelId="{E2177A4F-30BA-4BB3-9287-8DE3AAC4BBD0}" type="presParOf" srcId="{73A5D0E7-BAFF-4554-9E80-CFC67B533E3E}" destId="{373EAE5B-72F6-4C89-B23C-5D4F05AA1B92}" srcOrd="1" destOrd="0" presId="urn:microsoft.com/office/officeart/2008/layout/LinedList"/>
    <dgm:cxn modelId="{2C93E3A5-B16C-49F6-A8DA-B0D0CDA7DC3E}" type="presParOf" srcId="{EC23045E-424E-4C3B-8CAC-8D7A2AD3E18B}" destId="{991C0501-69F6-48E9-A45C-886E1DDD769C}" srcOrd="2" destOrd="0" presId="urn:microsoft.com/office/officeart/2008/layout/LinedList"/>
    <dgm:cxn modelId="{9777BBA6-AC89-499A-AB89-46B2A0637CC4}" type="presParOf" srcId="{EC23045E-424E-4C3B-8CAC-8D7A2AD3E18B}" destId="{53CC05C5-7792-40B4-803F-03626790BFC8}" srcOrd="3" destOrd="0" presId="urn:microsoft.com/office/officeart/2008/layout/LinedList"/>
    <dgm:cxn modelId="{D2E0C008-7987-4149-AD85-D23DA7B2BADE}" type="presParOf" srcId="{53CC05C5-7792-40B4-803F-03626790BFC8}" destId="{D399B3DD-D850-4F51-92B9-7D8D403BB2F5}" srcOrd="0" destOrd="0" presId="urn:microsoft.com/office/officeart/2008/layout/LinedList"/>
    <dgm:cxn modelId="{9C5CE9A5-19A7-407D-BED8-269EBBF1BE23}" type="presParOf" srcId="{53CC05C5-7792-40B4-803F-03626790BFC8}" destId="{5255FEBD-DDE6-4EC5-A744-8C4A8BCE4BDA}" srcOrd="1" destOrd="0" presId="urn:microsoft.com/office/officeart/2008/layout/LinedList"/>
    <dgm:cxn modelId="{A7F67DEF-6260-4A83-8E55-CB68D556E59A}" type="presParOf" srcId="{EC23045E-424E-4C3B-8CAC-8D7A2AD3E18B}" destId="{E4112B4B-F506-4B24-BDA3-DCA0C6529655}" srcOrd="4" destOrd="0" presId="urn:microsoft.com/office/officeart/2008/layout/LinedList"/>
    <dgm:cxn modelId="{EBA43C1E-13AC-4CCD-BF17-8ACA4F3941CD}" type="presParOf" srcId="{EC23045E-424E-4C3B-8CAC-8D7A2AD3E18B}" destId="{2DF54B13-1581-40AC-A0BA-362A7D78DD09}" srcOrd="5" destOrd="0" presId="urn:microsoft.com/office/officeart/2008/layout/LinedList"/>
    <dgm:cxn modelId="{8A7669F7-8056-4EBC-8A82-CA395765967B}" type="presParOf" srcId="{2DF54B13-1581-40AC-A0BA-362A7D78DD09}" destId="{8B012200-EA0E-4B68-95DC-A9216E2C2E18}" srcOrd="0" destOrd="0" presId="urn:microsoft.com/office/officeart/2008/layout/LinedList"/>
    <dgm:cxn modelId="{66950FE9-CB8B-4138-955E-A897F750D6A5}" type="presParOf" srcId="{2DF54B13-1581-40AC-A0BA-362A7D78DD09}" destId="{A855DA6D-624C-470B-8213-DD59DB1A05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64B407-4055-4B2A-8983-159DCDD79091}" type="doc">
      <dgm:prSet loTypeId="urn:microsoft.com/office/officeart/2005/8/layout/defaul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E6B74D7-2EA2-47DD-BC06-C80CDB9B237D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False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True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False = False</a:t>
          </a:r>
        </a:p>
      </dgm:t>
    </dgm:pt>
    <dgm:pt modelId="{29971080-F220-40A9-B104-CD1B2C0E5C20}" type="parTrans" cxnId="{0D2B1FFE-5824-462A-B704-7F4719528C91}">
      <dgm:prSet/>
      <dgm:spPr/>
      <dgm:t>
        <a:bodyPr/>
        <a:lstStyle/>
        <a:p>
          <a:endParaRPr lang="en-US"/>
        </a:p>
      </dgm:t>
    </dgm:pt>
    <dgm:pt modelId="{AE1FE53A-BD81-4D63-88B9-0306CB5AFA19}" type="sibTrans" cxnId="{0D2B1FFE-5824-462A-B704-7F4719528C91}">
      <dgm:prSet/>
      <dgm:spPr/>
      <dgm:t>
        <a:bodyPr/>
        <a:lstStyle/>
        <a:p>
          <a:endParaRPr lang="en-US"/>
        </a:p>
      </dgm:t>
    </dgm:pt>
    <dgm:pt modelId="{2654F886-8F5A-4AD5-A146-C6779086267C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False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False = False</a:t>
          </a:r>
        </a:p>
      </dgm:t>
    </dgm:pt>
    <dgm:pt modelId="{4969A524-6462-44B7-B3FC-F39432DB3EE3}" type="parTrans" cxnId="{AEC085E9-391B-42B9-A7E6-00760CC8CB4A}">
      <dgm:prSet/>
      <dgm:spPr/>
      <dgm:t>
        <a:bodyPr/>
        <a:lstStyle/>
        <a:p>
          <a:endParaRPr lang="en-US"/>
        </a:p>
      </dgm:t>
    </dgm:pt>
    <dgm:pt modelId="{2789D4E7-C9D4-488D-9723-10F6A9CF190E}" type="sibTrans" cxnId="{AEC085E9-391B-42B9-A7E6-00760CC8CB4A}">
      <dgm:prSet/>
      <dgm:spPr/>
      <dgm:t>
        <a:bodyPr/>
        <a:lstStyle/>
        <a:p>
          <a:endParaRPr lang="en-US"/>
        </a:p>
      </dgm:t>
    </dgm:pt>
    <dgm:pt modelId="{3E46E332-931A-4DC7-9DEF-5C3EBA6D4012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True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False = True</a:t>
          </a:r>
        </a:p>
      </dgm:t>
    </dgm:pt>
    <dgm:pt modelId="{D8D77A25-9A9E-43F1-A510-787A45941BE1}" type="parTrans" cxnId="{D748F1D1-E1D5-4130-B39A-600A7308F920}">
      <dgm:prSet/>
      <dgm:spPr/>
      <dgm:t>
        <a:bodyPr/>
        <a:lstStyle/>
        <a:p>
          <a:endParaRPr lang="en-US"/>
        </a:p>
      </dgm:t>
    </dgm:pt>
    <dgm:pt modelId="{EC33F8D5-B4AD-41DD-88EF-A6300B255948}" type="sibTrans" cxnId="{D748F1D1-E1D5-4130-B39A-600A7308F920}">
      <dgm:prSet/>
      <dgm:spPr/>
      <dgm:t>
        <a:bodyPr/>
        <a:lstStyle/>
        <a:p>
          <a:endParaRPr lang="en-US"/>
        </a:p>
      </dgm:t>
    </dgm:pt>
    <dgm:pt modelId="{2104A968-E37E-484C-BDEF-0ABCD83C93C4}" type="pres">
      <dgm:prSet presAssocID="{2164B407-4055-4B2A-8983-159DCDD79091}" presName="diagram" presStyleCnt="0">
        <dgm:presLayoutVars>
          <dgm:dir/>
          <dgm:resizeHandles val="exact"/>
        </dgm:presLayoutVars>
      </dgm:prSet>
      <dgm:spPr/>
    </dgm:pt>
    <dgm:pt modelId="{1DFB37E5-802B-47AC-B311-02886B146274}" type="pres">
      <dgm:prSet presAssocID="{EE6B74D7-2EA2-47DD-BC06-C80CDB9B237D}" presName="node" presStyleLbl="node1" presStyleIdx="0" presStyleCnt="3">
        <dgm:presLayoutVars>
          <dgm:bulletEnabled val="1"/>
        </dgm:presLayoutVars>
      </dgm:prSet>
      <dgm:spPr/>
    </dgm:pt>
    <dgm:pt modelId="{7AD90865-ABDF-4D59-8311-8BA19873B65B}" type="pres">
      <dgm:prSet presAssocID="{AE1FE53A-BD81-4D63-88B9-0306CB5AFA19}" presName="sibTrans" presStyleCnt="0"/>
      <dgm:spPr/>
    </dgm:pt>
    <dgm:pt modelId="{12A876BD-E5EA-4D9B-8DF0-00C9DC534671}" type="pres">
      <dgm:prSet presAssocID="{2654F886-8F5A-4AD5-A146-C6779086267C}" presName="node" presStyleLbl="node1" presStyleIdx="1" presStyleCnt="3">
        <dgm:presLayoutVars>
          <dgm:bulletEnabled val="1"/>
        </dgm:presLayoutVars>
      </dgm:prSet>
      <dgm:spPr/>
    </dgm:pt>
    <dgm:pt modelId="{416384CE-5F10-4680-8D57-D60C973B8415}" type="pres">
      <dgm:prSet presAssocID="{2789D4E7-C9D4-488D-9723-10F6A9CF190E}" presName="sibTrans" presStyleCnt="0"/>
      <dgm:spPr/>
    </dgm:pt>
    <dgm:pt modelId="{8B68BC73-FB65-4042-8CA2-5534882EBBC6}" type="pres">
      <dgm:prSet presAssocID="{3E46E332-931A-4DC7-9DEF-5C3EBA6D4012}" presName="node" presStyleLbl="node1" presStyleIdx="2" presStyleCnt="3">
        <dgm:presLayoutVars>
          <dgm:bulletEnabled val="1"/>
        </dgm:presLayoutVars>
      </dgm:prSet>
      <dgm:spPr/>
    </dgm:pt>
  </dgm:ptLst>
  <dgm:cxnLst>
    <dgm:cxn modelId="{00D3BC05-18E2-4420-A2C1-00A5CF364E3E}" type="presOf" srcId="{2654F886-8F5A-4AD5-A146-C6779086267C}" destId="{12A876BD-E5EA-4D9B-8DF0-00C9DC534671}" srcOrd="0" destOrd="0" presId="urn:microsoft.com/office/officeart/2005/8/layout/default"/>
    <dgm:cxn modelId="{421C6C19-E654-4A5A-BEC5-B929AE43D946}" type="presOf" srcId="{EE6B74D7-2EA2-47DD-BC06-C80CDB9B237D}" destId="{1DFB37E5-802B-47AC-B311-02886B146274}" srcOrd="0" destOrd="0" presId="urn:microsoft.com/office/officeart/2005/8/layout/default"/>
    <dgm:cxn modelId="{CE30C322-7563-4CFF-9E00-22153502FF49}" type="presOf" srcId="{3E46E332-931A-4DC7-9DEF-5C3EBA6D4012}" destId="{8B68BC73-FB65-4042-8CA2-5534882EBBC6}" srcOrd="0" destOrd="0" presId="urn:microsoft.com/office/officeart/2005/8/layout/default"/>
    <dgm:cxn modelId="{6B2DBE3F-4486-4C66-A05C-428B0622CE06}" type="presOf" srcId="{2164B407-4055-4B2A-8983-159DCDD79091}" destId="{2104A968-E37E-484C-BDEF-0ABCD83C93C4}" srcOrd="0" destOrd="0" presId="urn:microsoft.com/office/officeart/2005/8/layout/default"/>
    <dgm:cxn modelId="{D748F1D1-E1D5-4130-B39A-600A7308F920}" srcId="{2164B407-4055-4B2A-8983-159DCDD79091}" destId="{3E46E332-931A-4DC7-9DEF-5C3EBA6D4012}" srcOrd="2" destOrd="0" parTransId="{D8D77A25-9A9E-43F1-A510-787A45941BE1}" sibTransId="{EC33F8D5-B4AD-41DD-88EF-A6300B255948}"/>
    <dgm:cxn modelId="{AEC085E9-391B-42B9-A7E6-00760CC8CB4A}" srcId="{2164B407-4055-4B2A-8983-159DCDD79091}" destId="{2654F886-8F5A-4AD5-A146-C6779086267C}" srcOrd="1" destOrd="0" parTransId="{4969A524-6462-44B7-B3FC-F39432DB3EE3}" sibTransId="{2789D4E7-C9D4-488D-9723-10F6A9CF190E}"/>
    <dgm:cxn modelId="{0D2B1FFE-5824-462A-B704-7F4719528C91}" srcId="{2164B407-4055-4B2A-8983-159DCDD79091}" destId="{EE6B74D7-2EA2-47DD-BC06-C80CDB9B237D}" srcOrd="0" destOrd="0" parTransId="{29971080-F220-40A9-B104-CD1B2C0E5C20}" sibTransId="{AE1FE53A-BD81-4D63-88B9-0306CB5AFA19}"/>
    <dgm:cxn modelId="{E27E5D6C-C73F-4408-AFD2-4EA4AB5E29A4}" type="presParOf" srcId="{2104A968-E37E-484C-BDEF-0ABCD83C93C4}" destId="{1DFB37E5-802B-47AC-B311-02886B146274}" srcOrd="0" destOrd="0" presId="urn:microsoft.com/office/officeart/2005/8/layout/default"/>
    <dgm:cxn modelId="{16D77F7D-4FB2-4ED0-814D-891AA1E293A2}" type="presParOf" srcId="{2104A968-E37E-484C-BDEF-0ABCD83C93C4}" destId="{7AD90865-ABDF-4D59-8311-8BA19873B65B}" srcOrd="1" destOrd="0" presId="urn:microsoft.com/office/officeart/2005/8/layout/default"/>
    <dgm:cxn modelId="{EC03C0D5-170B-459A-BA40-B8794E7275B5}" type="presParOf" srcId="{2104A968-E37E-484C-BDEF-0ABCD83C93C4}" destId="{12A876BD-E5EA-4D9B-8DF0-00C9DC534671}" srcOrd="2" destOrd="0" presId="urn:microsoft.com/office/officeart/2005/8/layout/default"/>
    <dgm:cxn modelId="{69369CD0-54DA-4B8A-B657-A2D70459656C}" type="presParOf" srcId="{2104A968-E37E-484C-BDEF-0ABCD83C93C4}" destId="{416384CE-5F10-4680-8D57-D60C973B8415}" srcOrd="3" destOrd="0" presId="urn:microsoft.com/office/officeart/2005/8/layout/default"/>
    <dgm:cxn modelId="{04F77ADF-BF9B-42C2-8121-EFCA5C38FB02}" type="presParOf" srcId="{2104A968-E37E-484C-BDEF-0ABCD83C93C4}" destId="{8B68BC73-FB65-4042-8CA2-5534882EBBC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E2E47-C0A8-4808-9A83-85ADEB631B18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57389-A96B-4917-A278-B9644B94D7D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Все объекты могут быть приведены к типу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bool</a:t>
          </a:r>
          <a:r>
            <a:rPr lang="en-US" sz="2600" kern="1200" dirty="0">
              <a:latin typeface="+mj-lt"/>
            </a:rPr>
            <a:t>, </a:t>
          </a:r>
          <a:r>
            <a:rPr lang="ru-RU" sz="2600" kern="1200" dirty="0">
              <a:latin typeface="+mj-lt"/>
            </a:rPr>
            <a:t> </a:t>
          </a:r>
          <a:r>
            <a:rPr lang="ru-RU" sz="2600" kern="1200" dirty="0">
              <a:latin typeface="+mj-lt"/>
              <a:ea typeface="Jura" pitchFamily="2" charset="0"/>
            </a:rPr>
            <a:t>при этом </a:t>
          </a:r>
          <a:r>
            <a:rPr lang="ru-RU" sz="2600" b="1" kern="1200" dirty="0">
              <a:latin typeface="+mj-lt"/>
              <a:cs typeface="JetBrains Mono" panose="02000009000000000000" pitchFamily="49" charset="0"/>
            </a:rPr>
            <a:t>0</a:t>
          </a:r>
          <a:r>
            <a:rPr lang="ru-RU" sz="2600" kern="1200" dirty="0">
              <a:latin typeface="+mj-lt"/>
              <a:cs typeface="JetBrains Mono" panose="02000009000000000000" pitchFamily="49" charset="0"/>
            </a:rPr>
            <a:t>,</a:t>
          </a:r>
          <a:r>
            <a:rPr lang="en-US" sz="2600" kern="1200" dirty="0">
              <a:latin typeface="+mj-lt"/>
              <a:cs typeface="JetBrains Mono" panose="02000009000000000000" pitchFamily="49" charset="0"/>
            </a:rPr>
            <a:t>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None</a:t>
          </a:r>
          <a:r>
            <a:rPr lang="ru-RU" sz="2600" kern="1200" dirty="0">
              <a:latin typeface="+mj-lt"/>
              <a:cs typeface="JetBrains Mono" panose="02000009000000000000" pitchFamily="49" charset="0"/>
            </a:rPr>
            <a:t> </a:t>
          </a:r>
          <a:r>
            <a:rPr lang="ru-RU" sz="2600" kern="1200" dirty="0">
              <a:latin typeface="+mj-lt"/>
              <a:ea typeface="Jura" pitchFamily="2" charset="0"/>
            </a:rPr>
            <a:t>и пустые объекты приводятся к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False</a:t>
          </a:r>
          <a:r>
            <a:rPr lang="en-US" sz="2600" kern="1200" dirty="0">
              <a:latin typeface="+mj-lt"/>
            </a:rPr>
            <a:t>, </a:t>
          </a:r>
          <a:r>
            <a:rPr lang="ru-RU" sz="2600" kern="1200" dirty="0">
              <a:latin typeface="+mj-lt"/>
              <a:ea typeface="Jura" pitchFamily="2" charset="0"/>
            </a:rPr>
            <a:t>всё остальное –</a:t>
          </a:r>
          <a:r>
            <a:rPr lang="ru-RU" sz="2600" kern="1200" dirty="0">
              <a:latin typeface="+mj-lt"/>
            </a:rPr>
            <a:t>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True</a:t>
          </a:r>
        </a:p>
      </dsp:txBody>
      <dsp:txXfrm>
        <a:off x="0" y="2604"/>
        <a:ext cx="6858000" cy="1776263"/>
      </dsp:txXfrm>
    </dsp:sp>
    <dsp:sp modelId="{991C0501-69F6-48E9-A45C-886E1DDD76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9B3DD-D850-4F51-92B9-7D8D403BB2F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Сравнения, проверки на равенство и оператор </a:t>
          </a:r>
          <a:r>
            <a:rPr lang="en-US" sz="2600" b="1" kern="1200" dirty="0">
              <a:latin typeface="+mj-lt"/>
              <a:ea typeface="Jura" pitchFamily="2" charset="0"/>
            </a:rPr>
            <a:t>not</a:t>
          </a:r>
          <a:r>
            <a:rPr lang="ru-RU" sz="2600" kern="1200" dirty="0">
              <a:latin typeface="+mj-lt"/>
              <a:ea typeface="Jura" pitchFamily="2" charset="0"/>
            </a:rPr>
            <a:t> возвращают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bool</a:t>
          </a:r>
        </a:p>
      </dsp:txBody>
      <dsp:txXfrm>
        <a:off x="0" y="1778868"/>
        <a:ext cx="6858000" cy="1776263"/>
      </dsp:txXfrm>
    </dsp:sp>
    <dsp:sp modelId="{E4112B4B-F506-4B24-BDA3-DCA0C6529655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12200-EA0E-4B68-95DC-A9216E2C2E18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Логические операторы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and</a:t>
          </a:r>
          <a:r>
            <a:rPr lang="en-US" sz="2600" kern="1200" dirty="0">
              <a:latin typeface="+mj-lt"/>
            </a:rPr>
            <a:t> </a:t>
          </a:r>
          <a:r>
            <a:rPr lang="ru-RU" sz="2600" kern="1200" dirty="0">
              <a:latin typeface="+mj-lt"/>
              <a:ea typeface="Jura" pitchFamily="2" charset="0"/>
            </a:rPr>
            <a:t>и</a:t>
          </a:r>
          <a:r>
            <a:rPr lang="ru-RU" sz="2600" kern="1200" dirty="0">
              <a:latin typeface="+mj-lt"/>
            </a:rPr>
            <a:t> </a:t>
          </a:r>
          <a:r>
            <a:rPr lang="en-US" sz="2600" b="1" kern="1200" dirty="0">
              <a:latin typeface="+mj-lt"/>
              <a:cs typeface="JetBrains Mono" panose="02000009000000000000" pitchFamily="49" charset="0"/>
            </a:rPr>
            <a:t>or</a:t>
          </a:r>
          <a:r>
            <a:rPr lang="en-US" sz="2600" kern="1200" dirty="0">
              <a:latin typeface="+mj-lt"/>
            </a:rPr>
            <a:t> </a:t>
          </a:r>
          <a:r>
            <a:rPr lang="ru-RU" sz="2600" kern="1200" dirty="0">
              <a:latin typeface="+mj-lt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sz="26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B37E5-802B-47AC-B311-02886B146274}">
      <dsp:nvSpPr>
        <dsp:cNvPr id="0" name=""/>
        <dsp:cNvSpPr/>
      </dsp:nvSpPr>
      <dsp:spPr>
        <a:xfrm>
          <a:off x="0" y="803274"/>
          <a:ext cx="3286125" cy="197167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True = True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False = False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True = False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False = False</a:t>
          </a:r>
        </a:p>
      </dsp:txBody>
      <dsp:txXfrm>
        <a:off x="0" y="803274"/>
        <a:ext cx="3286125" cy="1971675"/>
      </dsp:txXfrm>
    </dsp:sp>
    <dsp:sp modelId="{12A876BD-E5EA-4D9B-8DF0-00C9DC534671}">
      <dsp:nvSpPr>
        <dsp:cNvPr id="0" name=""/>
        <dsp:cNvSpPr/>
      </dsp:nvSpPr>
      <dsp:spPr>
        <a:xfrm>
          <a:off x="3614737" y="803274"/>
          <a:ext cx="3286125" cy="1971675"/>
        </a:xfrm>
        <a:prstGeom prst="rect">
          <a:avLst/>
        </a:prstGeom>
        <a:solidFill>
          <a:schemeClr val="accent3">
            <a:shade val="80000"/>
            <a:hueOff val="89612"/>
            <a:satOff val="-3739"/>
            <a:lumOff val="131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True = True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False = True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True = True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False = False</a:t>
          </a:r>
        </a:p>
      </dsp:txBody>
      <dsp:txXfrm>
        <a:off x="3614737" y="803274"/>
        <a:ext cx="3286125" cy="1971675"/>
      </dsp:txXfrm>
    </dsp:sp>
    <dsp:sp modelId="{8B68BC73-FB65-4042-8CA2-5534882EBBC6}">
      <dsp:nvSpPr>
        <dsp:cNvPr id="0" name=""/>
        <dsp:cNvSpPr/>
      </dsp:nvSpPr>
      <dsp:spPr>
        <a:xfrm>
          <a:off x="7229475" y="803274"/>
          <a:ext cx="3286125" cy="1971675"/>
        </a:xfrm>
        <a:prstGeom prst="rect">
          <a:avLst/>
        </a:prstGeom>
        <a:solidFill>
          <a:schemeClr val="accent3">
            <a:shade val="80000"/>
            <a:hueOff val="179224"/>
            <a:satOff val="-7478"/>
            <a:lumOff val="263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True = False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False = True</a:t>
          </a:r>
        </a:p>
      </dsp:txBody>
      <dsp:txXfrm>
        <a:off x="7229475" y="803274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8634-8A1D-DD71-2446-63F6D6E8A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DFBE8-6632-DE48-831B-36D2BCABF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43BE7-9570-2067-5E9E-6463B09E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B799-FB2D-4112-A458-E02F2B374A4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1E22F-A6C1-3933-53B6-567765D3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FE546-5152-9510-D4DB-E46E9C7C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097E-8739-41CA-8CF8-603D37B6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4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FA73-4C0D-4144-7887-D328E0B4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B1DAC-F904-16E1-1AF5-200B0BBB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A2823-733E-9F8C-548B-6FAE1B89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B799-FB2D-4112-A458-E02F2B374A4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BF138-EA88-5EB1-2698-64523219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CFDA-5ED0-6839-7EB5-375E34F0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097E-8739-41CA-8CF8-603D37B6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447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755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371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45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82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070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816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74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879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9244814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716252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2D03C-7D04-C27F-616F-8767E4DCD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388C8-E59E-4BDF-080D-48682AA1B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03EAF-E0B4-E630-C3A4-AA7C5277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B799-FB2D-4112-A458-E02F2B374A4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7A13C-B6EE-431A-4450-C5C7A5BF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92D64-0AA8-6E1E-B8DD-9DAC687E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097E-8739-41CA-8CF8-603D37B6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0041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003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870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9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3770785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605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72684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114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2201279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50064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56584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87969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63502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313190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6365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3473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0280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4136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62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51205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91102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72867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86141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6589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401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063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4908-7EDF-DCCA-2BC2-6B92B199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FBFE-28A8-59FF-B998-8DD89A8B6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1176-5474-8000-163F-B068966E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B799-FB2D-4112-A458-E02F2B374A4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3A0C3-F330-384D-B4AF-0887923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4AC41-2D03-C33E-6D5F-3BC64371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097E-8739-41CA-8CF8-603D37B6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99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7421148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101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5014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391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251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2706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85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82035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53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72873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71E8-6A23-A47F-1EBC-7F740013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87764-5B75-3BA4-8D30-E400F9A8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553B5-0FB8-F3C7-7EC1-DCCBD196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B799-FB2D-4112-A458-E02F2B374A4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39BF7-762B-E45D-DF4A-B3BB3A53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FAA52-3541-E685-60D2-9FFD5E09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097E-8739-41CA-8CF8-603D37B6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33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04838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161571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88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588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4284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227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924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19667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8125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2049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060A-D0F0-0560-24FE-E97DD238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631F4-42A0-E077-2D31-0ED61ED5D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90AAD-854A-C66D-FB90-E9F874D45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7887E-A0F8-75A9-FF8E-C43A91D3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B799-FB2D-4112-A458-E02F2B374A4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59451-227F-C661-A67A-9C458E8C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AEE92-5A29-A305-8D62-89CFA466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097E-8739-41CA-8CF8-603D37B6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07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70603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21763354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644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48951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89250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74652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34666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9855042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054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10679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3C9F-4D62-4ECF-94A9-0D9C6C97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47810-13D6-0BB8-72F6-3C112B0BD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54A6C-AA18-1947-7F52-C50A2823C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5E7CE-8768-D927-A895-FE5689992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9FB29-7DD1-9C85-B592-A9F89694C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EE72C-B473-3C6E-7613-61E88C62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B799-FB2D-4112-A458-E02F2B374A4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05A77-FDF9-9132-DCDF-8D07A874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0E89F-1FE6-01D2-F644-4C36E2D4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097E-8739-41CA-8CF8-603D37B6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43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97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60064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015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640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57338104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87639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85326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39149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365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25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EB31-64CE-14A4-6831-06F97A5C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C2739-108F-0C39-DE22-08425933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B799-FB2D-4112-A458-E02F2B374A4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67AD1-1854-64F3-D8DD-15E6F2D9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D981B-8C7C-BFAB-655C-34E402FF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097E-8739-41CA-8CF8-603D37B6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599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8922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97794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20399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2111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77727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569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227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85256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1817935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04414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A5FBE-2FBD-D59A-0CB7-92C01D8D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B799-FB2D-4112-A458-E02F2B374A4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9AA7B-6082-BFEF-BF85-972CBE8B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46567-4394-66BA-6B6B-4257842C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097E-8739-41CA-8CF8-603D37B6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4286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5444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65204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289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74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5850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1621881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9871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301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04402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4980826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A282-834E-211E-60BC-A440EACD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088E-9014-8CC8-72A0-C3A6A1397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E80C0-F537-96E4-B399-9B4C85D2D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4178C-A429-6895-071D-580AC769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B799-FB2D-4112-A458-E02F2B374A4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AD568-703A-70EE-AA6B-7025DFC2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6CD2B-7E35-5BC8-0D03-E44BDB6C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097E-8739-41CA-8CF8-603D37B6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849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847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0343986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8552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9273852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72133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426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211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32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2444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349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0DD2-4704-078C-977F-9E6880B5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91EC7-3CCD-47D0-C6AA-68D21F18F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59D8E-89B5-1CD6-6EFD-6CAB88CAA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D2E2A-C0D1-99B5-B096-B8F10E92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B799-FB2D-4112-A458-E02F2B374A4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E694D-50AC-0339-FAE8-634C8609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B761C-A5E8-8BC7-6ECD-10EB25C9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097E-8739-41CA-8CF8-603D37B6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6576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1710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582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5411330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36223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53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612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53901286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547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498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1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6767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A661B-BBC3-9D2E-DD7E-A9B40A81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3D11F-AAD1-97AB-B025-C1C04ECEB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85332-4592-691F-A2D3-5DAC6AFF6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DB799-FB2D-4112-A458-E02F2B374A4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2BA26-D5E3-4607-F7C5-7DA191798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657E2-7E13-2091-9CE7-0E25AEF2D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097E-8739-41CA-8CF8-603D37B6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1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9305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Логические выражения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6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  <a:r>
              <a:rPr lang="en-US" dirty="0"/>
              <a:t> – </a:t>
            </a:r>
            <a:r>
              <a:rPr lang="ru-RU" dirty="0"/>
              <a:t>тип </a:t>
            </a:r>
            <a:r>
              <a:rPr lang="en-US" b="1" dirty="0"/>
              <a:t>bool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117FE14-DDE3-42DD-827D-A3EAC1B3AC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b="1" dirty="0"/>
              <a:t>bool</a:t>
            </a:r>
            <a:r>
              <a:rPr lang="en-US" dirty="0"/>
              <a:t> </a:t>
            </a:r>
            <a:r>
              <a:rPr lang="ru-RU" dirty="0"/>
              <a:t>основан на типе </a:t>
            </a:r>
            <a:r>
              <a:rPr lang="en-US" dirty="0"/>
              <a:t>int, </a:t>
            </a:r>
            <a:r>
              <a:rPr lang="ru-RU" dirty="0"/>
              <a:t>при этом </a:t>
            </a:r>
            <a:r>
              <a:rPr lang="en-US" b="1" dirty="0"/>
              <a:t>False = 0</a:t>
            </a:r>
            <a:r>
              <a:rPr lang="en-US" dirty="0"/>
              <a:t>, </a:t>
            </a:r>
            <a:r>
              <a:rPr lang="en-US" b="1" dirty="0"/>
              <a:t>True = 1</a:t>
            </a:r>
          </a:p>
        </p:txBody>
      </p:sp>
    </p:spTree>
    <p:extLst>
      <p:ext uri="{BB962C8B-B14F-4D97-AF65-F5344CB8AC3E}">
        <p14:creationId xmlns:p14="http://schemas.microsoft.com/office/powerpoint/2010/main" val="3271913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57C7E6-0F0D-4535-9DA5-E493BFE0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Логические операторы </a:t>
            </a:r>
            <a:r>
              <a:rPr lang="ru-RU" b="1" dirty="0">
                <a:ea typeface="Red Hat Mono" panose="02010309040201060303" pitchFamily="49" charset="0"/>
                <a:cs typeface="Red Hat Mono" panose="02010309040201060303" pitchFamily="49" charset="0"/>
              </a:rPr>
              <a:t>and, or, not</a:t>
            </a:r>
            <a:endParaRPr lang="en-US" b="1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039221-DA25-4B51-B175-6ED517F562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87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Формат инструкции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2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expr1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3200" dirty="0" err="1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expr2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3200" dirty="0" err="1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expr3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operator3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32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operatorN</a:t>
            </a:r>
            <a:endParaRPr lang="en-US" sz="32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52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Тернарный</a:t>
            </a:r>
            <a:r>
              <a:rPr lang="ru-RU" dirty="0">
                <a:latin typeface="+mj-lt"/>
                <a:ea typeface="Cambria Math" panose="02040503050406030204" pitchFamily="18" charset="0"/>
              </a:rPr>
              <a:t> </a:t>
            </a:r>
            <a:r>
              <a:rPr lang="en-US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if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  		x = y</a:t>
            </a: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</a:t>
            </a: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≈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  x = y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if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else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z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  		x = z</a:t>
            </a:r>
          </a:p>
          <a:p>
            <a:pPr marL="0" indent="0">
              <a:buNone/>
            </a:pPr>
            <a:endParaRPr lang="en-US" dirty="0">
              <a:latin typeface="JetBrains Mono" panose="0200000900000000000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По сути является укороченной записью обычного оператора </a:t>
            </a:r>
            <a:r>
              <a:rPr lang="en-US" dirty="0">
                <a:latin typeface="+mj-lt"/>
                <a:ea typeface="Jura" pitchFamily="2" charset="0"/>
                <a:cs typeface="JetBrains Mono" panose="02000009000000000000" pitchFamily="49" charset="0"/>
              </a:rPr>
              <a:t>if</a:t>
            </a:r>
            <a:r>
              <a:rPr lang="en-US" dirty="0">
                <a:latin typeface="+mj-lt"/>
                <a:ea typeface="Jura" pitchFamily="2" charset="0"/>
              </a:rPr>
              <a:t>, </a:t>
            </a:r>
            <a:r>
              <a:rPr lang="ru-RU" dirty="0">
                <a:latin typeface="+mj-lt"/>
                <a:ea typeface="Jura" pitchFamily="2" charset="0"/>
              </a:rPr>
              <a:t>логика работы точно такая же</a:t>
            </a:r>
            <a:endParaRPr lang="en-US" dirty="0">
              <a:latin typeface="+mj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47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Условные конструкции </a:t>
            </a:r>
            <a:r>
              <a:rPr lang="en-US" sz="3600" dirty="0">
                <a:latin typeface="+mn-lt"/>
                <a:ea typeface="Jura" pitchFamily="2" charset="0"/>
              </a:rPr>
              <a:t>if, </a:t>
            </a:r>
            <a:r>
              <a:rPr lang="en-US" sz="3600" dirty="0" err="1">
                <a:latin typeface="+mn-lt"/>
                <a:ea typeface="Jura" pitchFamily="2" charset="0"/>
              </a:rPr>
              <a:t>elif</a:t>
            </a:r>
            <a:r>
              <a:rPr lang="en-US" sz="3600" dirty="0">
                <a:latin typeface="+mn-lt"/>
                <a:ea typeface="Jura" pitchFamily="2" charset="0"/>
              </a:rPr>
              <a:t>, else</a:t>
            </a:r>
          </a:p>
        </p:txBody>
      </p:sp>
    </p:spTree>
    <p:extLst>
      <p:ext uri="{BB962C8B-B14F-4D97-AF65-F5344CB8AC3E}">
        <p14:creationId xmlns:p14="http://schemas.microsoft.com/office/powerpoint/2010/main" val="244773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Jura" pitchFamily="2" charset="0"/>
              </a:rPr>
              <a:t>Теорема Пифагора</a:t>
            </a:r>
            <a:endParaRPr lang="en-US" dirty="0"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B0B460-2191-0A1B-36AE-4C542EDA8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ea typeface="Jura" pitchFamily="2" charset="0"/>
              </a:rPr>
              <a:t>Необходимо вычислить значение одной из сторон</a:t>
            </a:r>
            <a:endParaRPr lang="en-US" dirty="0">
              <a:ea typeface="Jura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FBAF3E-328D-0291-BAAE-8A16C7DCFEA4}"/>
              </a:ext>
            </a:extLst>
          </p:cNvPr>
          <p:cNvGrpSpPr/>
          <p:nvPr/>
        </p:nvGrpSpPr>
        <p:grpSpPr>
          <a:xfrm>
            <a:off x="2377440" y="690520"/>
            <a:ext cx="4179223" cy="5193853"/>
            <a:chOff x="2984834" y="2527464"/>
            <a:chExt cx="2283456" cy="2857090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AEB5577F-F925-8924-5879-4F1ED10A26C2}"/>
                </a:ext>
              </a:extLst>
            </p:cNvPr>
            <p:cNvSpPr/>
            <p:nvPr/>
          </p:nvSpPr>
          <p:spPr>
            <a:xfrm>
              <a:off x="3256610" y="2527464"/>
              <a:ext cx="2011680" cy="2577737"/>
            </a:xfrm>
            <a:prstGeom prst="rt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6AA3DF-5678-36D7-C82F-5FE379B5CC47}"/>
                </a:ext>
              </a:extLst>
            </p:cNvPr>
            <p:cNvSpPr txBox="1"/>
            <p:nvPr/>
          </p:nvSpPr>
          <p:spPr>
            <a:xfrm>
              <a:off x="4463973" y="3726099"/>
              <a:ext cx="656705" cy="279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ulish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433434-59EB-97D3-E28A-EB74C9DEB8EA}"/>
                </a:ext>
              </a:extLst>
            </p:cNvPr>
            <p:cNvSpPr txBox="1"/>
            <p:nvPr/>
          </p:nvSpPr>
          <p:spPr>
            <a:xfrm>
              <a:off x="2984834" y="3726099"/>
              <a:ext cx="371699" cy="279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ulish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C35DFC-B0A4-808D-0C35-22B4D6234897}"/>
                </a:ext>
              </a:extLst>
            </p:cNvPr>
            <p:cNvSpPr txBox="1"/>
            <p:nvPr/>
          </p:nvSpPr>
          <p:spPr>
            <a:xfrm>
              <a:off x="4076230" y="5105201"/>
              <a:ext cx="186220" cy="279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ulish"/>
                  <a:ea typeface="+mn-ea"/>
                  <a:cs typeface="+mn-cs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87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7546DEB-3C6A-4345-AF51-60142A84931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 wrap="square" anchor="b">
                <a:normAutofit fontScale="90000"/>
              </a:bodyPr>
              <a:lstStyle/>
              <a:p>
                <a:r>
                  <a:rPr lang="ru-RU" sz="3600" dirty="0">
                    <a:cs typeface="JetBrains Mono" panose="02000009000000000000" pitchFamily="49" charset="0"/>
                  </a:rPr>
                  <a:t>Решаем квадратное уравнение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ru-RU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600" dirty="0">
                  <a:latin typeface="+mn-lt"/>
                  <a:ea typeface="Jura" pitchFamily="2" charset="0"/>
                </a:endParaRP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7546DEB-3C6A-4345-AF51-60142A849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3626" t="-2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21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ppt/theme/themeOverride1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Red Hat Mono</vt:lpstr>
      <vt:lpstr>Office Theme</vt:lpstr>
      <vt:lpstr>01_Welcome</vt:lpstr>
      <vt:lpstr>Логические выражения</vt:lpstr>
      <vt:lpstr>True, False – тип bool</vt:lpstr>
      <vt:lpstr>Логические операторы and, or, not</vt:lpstr>
      <vt:lpstr>Формат инструкции if</vt:lpstr>
      <vt:lpstr>Тернарный if</vt:lpstr>
      <vt:lpstr>Условные конструкции if, elif, else</vt:lpstr>
      <vt:lpstr>Теорема Пифагора</vt:lpstr>
      <vt:lpstr>Решаем квадратное уравнение 〖ax〗^2+bx+c=0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Логические выражения</dc:title>
  <dc:creator>Mikita Tsiarentsyeu</dc:creator>
  <cp:lastModifiedBy>Mikita Tsiarentsyeu</cp:lastModifiedBy>
  <cp:revision>1</cp:revision>
  <dcterms:created xsi:type="dcterms:W3CDTF">2022-11-19T08:49:21Z</dcterms:created>
  <dcterms:modified xsi:type="dcterms:W3CDTF">2022-11-19T08:49:45Z</dcterms:modified>
</cp:coreProperties>
</file>