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78" r:id="rId3"/>
    <p:sldId id="368" r:id="rId4"/>
    <p:sldId id="779" r:id="rId5"/>
    <p:sldId id="7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8BE91-CD78-4FA7-B1B6-F02F070AAE6E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B3C410F-BE4F-436E-8D22-AC4ACC2812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Классы = «чертежи»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F6532BA-1F23-4BEF-8A2B-165105F8A665}" type="parTrans" cxnId="{BBEAB0CA-6F95-4DAF-AFC5-4D438ECBEBE0}">
      <dgm:prSet/>
      <dgm:spPr/>
      <dgm:t>
        <a:bodyPr/>
        <a:lstStyle/>
        <a:p>
          <a:endParaRPr lang="en-US"/>
        </a:p>
      </dgm:t>
    </dgm:pt>
    <dgm:pt modelId="{E24B445F-409C-415C-A200-68CA1232B031}" type="sibTrans" cxnId="{BBEAB0CA-6F95-4DAF-AFC5-4D438ECBEBE0}">
      <dgm:prSet/>
      <dgm:spPr/>
      <dgm:t>
        <a:bodyPr/>
        <a:lstStyle/>
        <a:p>
          <a:endParaRPr lang="en-US"/>
        </a:p>
      </dgm:t>
    </dgm:pt>
    <dgm:pt modelId="{ADBFB116-26A2-4DAF-BC2A-6AD9DC5786F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Объекты = конкретные реализации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E4E42E0-5D0F-4C3B-96B8-2435E34D3CBC}" type="parTrans" cxnId="{B948F891-38AA-486C-B200-7F15F28167AB}">
      <dgm:prSet/>
      <dgm:spPr/>
      <dgm:t>
        <a:bodyPr/>
        <a:lstStyle/>
        <a:p>
          <a:endParaRPr lang="en-US"/>
        </a:p>
      </dgm:t>
    </dgm:pt>
    <dgm:pt modelId="{EF3B66BB-FE11-4887-85A0-6D740AD16F6C}" type="sibTrans" cxnId="{B948F891-38AA-486C-B200-7F15F28167AB}">
      <dgm:prSet/>
      <dgm:spPr/>
      <dgm:t>
        <a:bodyPr/>
        <a:lstStyle/>
        <a:p>
          <a:endParaRPr lang="en-US"/>
        </a:p>
      </dgm:t>
    </dgm:pt>
    <dgm:pt modelId="{8FC1B8C4-79EA-43A3-9211-3578651AB582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Методы = поведение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3A3C2F-D6DB-47D5-A770-8C5854CF0926}" type="parTrans" cxnId="{6B99838F-8FFB-4FFA-9D74-3640D3AEEABD}">
      <dgm:prSet/>
      <dgm:spPr/>
      <dgm:t>
        <a:bodyPr/>
        <a:lstStyle/>
        <a:p>
          <a:endParaRPr lang="en-US"/>
        </a:p>
      </dgm:t>
    </dgm:pt>
    <dgm:pt modelId="{BD1242EF-E30A-42AB-9272-A01E2B9372A0}" type="sibTrans" cxnId="{6B99838F-8FFB-4FFA-9D74-3640D3AEEABD}">
      <dgm:prSet/>
      <dgm:spPr/>
      <dgm:t>
        <a:bodyPr/>
        <a:lstStyle/>
        <a:p>
          <a:endParaRPr lang="en-US"/>
        </a:p>
      </dgm:t>
    </dgm:pt>
    <dgm:pt modelId="{C0FEE831-E87C-4770-9374-9ECAB3ECF181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Атрибуты = данные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A0CEFB5-CB7D-4809-999E-F6994C039915}" type="parTrans" cxnId="{3EDDF783-80C1-4D01-98F8-0CC57E0EFAD4}">
      <dgm:prSet/>
      <dgm:spPr/>
      <dgm:t>
        <a:bodyPr/>
        <a:lstStyle/>
        <a:p>
          <a:endParaRPr lang="en-US"/>
        </a:p>
      </dgm:t>
    </dgm:pt>
    <dgm:pt modelId="{E581163B-B6B5-4416-AB82-0FFECCAD2620}" type="sibTrans" cxnId="{3EDDF783-80C1-4D01-98F8-0CC57E0EFAD4}">
      <dgm:prSet/>
      <dgm:spPr/>
      <dgm:t>
        <a:bodyPr/>
        <a:lstStyle/>
        <a:p>
          <a:endParaRPr lang="en-US"/>
        </a:p>
      </dgm:t>
    </dgm:pt>
    <dgm:pt modelId="{31C89B00-3150-42D8-B744-0EBD6D935218}" type="pres">
      <dgm:prSet presAssocID="{E508BE91-CD78-4FA7-B1B6-F02F070AAE6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C190307-B972-47AD-9CFC-0EBA2AAB47E5}" type="pres">
      <dgm:prSet presAssocID="{1B3C410F-BE4F-436E-8D22-AC4ACC2812BC}" presName="Accent1" presStyleCnt="0"/>
      <dgm:spPr/>
    </dgm:pt>
    <dgm:pt modelId="{2DDB8A0C-3E41-4FAE-A023-6E1C8A338D92}" type="pres">
      <dgm:prSet presAssocID="{1B3C410F-BE4F-436E-8D22-AC4ACC2812BC}" presName="Accent" presStyleLbl="node1" presStyleIdx="0" presStyleCnt="4"/>
      <dgm:spPr/>
    </dgm:pt>
    <dgm:pt modelId="{26BB2F58-BFE0-4EBE-A47E-86638DA20A61}" type="pres">
      <dgm:prSet presAssocID="{1B3C410F-BE4F-436E-8D22-AC4ACC2812BC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E9D15D2F-E8A3-4B84-8D0E-F8475EF791C9}" type="pres">
      <dgm:prSet presAssocID="{ADBFB116-26A2-4DAF-BC2A-6AD9DC5786F4}" presName="Accent2" presStyleCnt="0"/>
      <dgm:spPr/>
    </dgm:pt>
    <dgm:pt modelId="{6DCB6B7D-4EC4-4CD4-B32F-6A3EAC2CE2D7}" type="pres">
      <dgm:prSet presAssocID="{ADBFB116-26A2-4DAF-BC2A-6AD9DC5786F4}" presName="Accent" presStyleLbl="node1" presStyleIdx="1" presStyleCnt="4"/>
      <dgm:spPr/>
    </dgm:pt>
    <dgm:pt modelId="{C274E77D-CC46-4F40-AE96-188D5165682B}" type="pres">
      <dgm:prSet presAssocID="{ADBFB116-26A2-4DAF-BC2A-6AD9DC5786F4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AE8A20EF-3FF8-4CFF-990B-5A5464F79EF9}" type="pres">
      <dgm:prSet presAssocID="{C0FEE831-E87C-4770-9374-9ECAB3ECF181}" presName="Accent3" presStyleCnt="0"/>
      <dgm:spPr/>
    </dgm:pt>
    <dgm:pt modelId="{61D8EE0A-2989-49F5-AADB-B1CC43C24573}" type="pres">
      <dgm:prSet presAssocID="{C0FEE831-E87C-4770-9374-9ECAB3ECF181}" presName="Accent" presStyleLbl="node1" presStyleIdx="2" presStyleCnt="4"/>
      <dgm:spPr/>
    </dgm:pt>
    <dgm:pt modelId="{9EF2FF2E-4945-4918-8495-F0FB5A60A3B9}" type="pres">
      <dgm:prSet presAssocID="{C0FEE831-E87C-4770-9374-9ECAB3ECF181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303957EC-144F-4193-921F-34BBD652C92B}" type="pres">
      <dgm:prSet presAssocID="{8FC1B8C4-79EA-43A3-9211-3578651AB582}" presName="Accent4" presStyleCnt="0"/>
      <dgm:spPr/>
    </dgm:pt>
    <dgm:pt modelId="{C0C2D887-E0E4-4857-AE06-4BA6AEF2763D}" type="pres">
      <dgm:prSet presAssocID="{8FC1B8C4-79EA-43A3-9211-3578651AB582}" presName="Accent" presStyleLbl="node1" presStyleIdx="3" presStyleCnt="4"/>
      <dgm:spPr/>
    </dgm:pt>
    <dgm:pt modelId="{FA7D04C6-22A2-4F0B-B66C-204973B3DF33}" type="pres">
      <dgm:prSet presAssocID="{8FC1B8C4-79EA-43A3-9211-3578651AB582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64B7512B-350A-4375-A9F0-150D032CFD88}" type="presOf" srcId="{8FC1B8C4-79EA-43A3-9211-3578651AB582}" destId="{FA7D04C6-22A2-4F0B-B66C-204973B3DF33}" srcOrd="0" destOrd="0" presId="urn:microsoft.com/office/officeart/2009/layout/CircleArrowProcess"/>
    <dgm:cxn modelId="{E8719360-02F1-4A8D-8AB0-4104006167D8}" type="presOf" srcId="{E508BE91-CD78-4FA7-B1B6-F02F070AAE6E}" destId="{31C89B00-3150-42D8-B744-0EBD6D935218}" srcOrd="0" destOrd="0" presId="urn:microsoft.com/office/officeart/2009/layout/CircleArrowProcess"/>
    <dgm:cxn modelId="{3EDDF783-80C1-4D01-98F8-0CC57E0EFAD4}" srcId="{E508BE91-CD78-4FA7-B1B6-F02F070AAE6E}" destId="{C0FEE831-E87C-4770-9374-9ECAB3ECF181}" srcOrd="2" destOrd="0" parTransId="{0A0CEFB5-CB7D-4809-999E-F6994C039915}" sibTransId="{E581163B-B6B5-4416-AB82-0FFECCAD2620}"/>
    <dgm:cxn modelId="{6B99838F-8FFB-4FFA-9D74-3640D3AEEABD}" srcId="{E508BE91-CD78-4FA7-B1B6-F02F070AAE6E}" destId="{8FC1B8C4-79EA-43A3-9211-3578651AB582}" srcOrd="3" destOrd="0" parTransId="{F33A3C2F-D6DB-47D5-A770-8C5854CF0926}" sibTransId="{BD1242EF-E30A-42AB-9272-A01E2B9372A0}"/>
    <dgm:cxn modelId="{B948F891-38AA-486C-B200-7F15F28167AB}" srcId="{E508BE91-CD78-4FA7-B1B6-F02F070AAE6E}" destId="{ADBFB116-26A2-4DAF-BC2A-6AD9DC5786F4}" srcOrd="1" destOrd="0" parTransId="{5E4E42E0-5D0F-4C3B-96B8-2435E34D3CBC}" sibTransId="{EF3B66BB-FE11-4887-85A0-6D740AD16F6C}"/>
    <dgm:cxn modelId="{A113AABD-16F4-4333-99B1-41A281F777C6}" type="presOf" srcId="{1B3C410F-BE4F-436E-8D22-AC4ACC2812BC}" destId="{26BB2F58-BFE0-4EBE-A47E-86638DA20A61}" srcOrd="0" destOrd="0" presId="urn:microsoft.com/office/officeart/2009/layout/CircleArrowProcess"/>
    <dgm:cxn modelId="{BBEAB0CA-6F95-4DAF-AFC5-4D438ECBEBE0}" srcId="{E508BE91-CD78-4FA7-B1B6-F02F070AAE6E}" destId="{1B3C410F-BE4F-436E-8D22-AC4ACC2812BC}" srcOrd="0" destOrd="0" parTransId="{4F6532BA-1F23-4BEF-8A2B-165105F8A665}" sibTransId="{E24B445F-409C-415C-A200-68CA1232B031}"/>
    <dgm:cxn modelId="{60954CE1-1CD2-4DE8-854A-67B912F8AA72}" type="presOf" srcId="{C0FEE831-E87C-4770-9374-9ECAB3ECF181}" destId="{9EF2FF2E-4945-4918-8495-F0FB5A60A3B9}" srcOrd="0" destOrd="0" presId="urn:microsoft.com/office/officeart/2009/layout/CircleArrowProcess"/>
    <dgm:cxn modelId="{AE5C7DEA-22D5-4122-BC87-5A3DF76B8A91}" type="presOf" srcId="{ADBFB116-26A2-4DAF-BC2A-6AD9DC5786F4}" destId="{C274E77D-CC46-4F40-AE96-188D5165682B}" srcOrd="0" destOrd="0" presId="urn:microsoft.com/office/officeart/2009/layout/CircleArrowProcess"/>
    <dgm:cxn modelId="{E28823E6-75EF-4A9F-A1DC-F384854EE585}" type="presParOf" srcId="{31C89B00-3150-42D8-B744-0EBD6D935218}" destId="{6C190307-B972-47AD-9CFC-0EBA2AAB47E5}" srcOrd="0" destOrd="0" presId="urn:microsoft.com/office/officeart/2009/layout/CircleArrowProcess"/>
    <dgm:cxn modelId="{6333673F-8A89-492C-9873-8D72A16D7ED6}" type="presParOf" srcId="{6C190307-B972-47AD-9CFC-0EBA2AAB47E5}" destId="{2DDB8A0C-3E41-4FAE-A023-6E1C8A338D92}" srcOrd="0" destOrd="0" presId="urn:microsoft.com/office/officeart/2009/layout/CircleArrowProcess"/>
    <dgm:cxn modelId="{6253912A-BFFA-422C-9E54-76C39918EF75}" type="presParOf" srcId="{31C89B00-3150-42D8-B744-0EBD6D935218}" destId="{26BB2F58-BFE0-4EBE-A47E-86638DA20A61}" srcOrd="1" destOrd="0" presId="urn:microsoft.com/office/officeart/2009/layout/CircleArrowProcess"/>
    <dgm:cxn modelId="{0DED5231-CC06-4384-BD51-9DAF340F2342}" type="presParOf" srcId="{31C89B00-3150-42D8-B744-0EBD6D935218}" destId="{E9D15D2F-E8A3-4B84-8D0E-F8475EF791C9}" srcOrd="2" destOrd="0" presId="urn:microsoft.com/office/officeart/2009/layout/CircleArrowProcess"/>
    <dgm:cxn modelId="{1FFDD6CE-29E2-4240-8B49-4EB272519B44}" type="presParOf" srcId="{E9D15D2F-E8A3-4B84-8D0E-F8475EF791C9}" destId="{6DCB6B7D-4EC4-4CD4-B32F-6A3EAC2CE2D7}" srcOrd="0" destOrd="0" presId="urn:microsoft.com/office/officeart/2009/layout/CircleArrowProcess"/>
    <dgm:cxn modelId="{62AC2EAC-2D17-4942-BFDA-BFBF669769B3}" type="presParOf" srcId="{31C89B00-3150-42D8-B744-0EBD6D935218}" destId="{C274E77D-CC46-4F40-AE96-188D5165682B}" srcOrd="3" destOrd="0" presId="urn:microsoft.com/office/officeart/2009/layout/CircleArrowProcess"/>
    <dgm:cxn modelId="{B4C68833-396D-437B-B33E-0D5A4D8CD836}" type="presParOf" srcId="{31C89B00-3150-42D8-B744-0EBD6D935218}" destId="{AE8A20EF-3FF8-4CFF-990B-5A5464F79EF9}" srcOrd="4" destOrd="0" presId="urn:microsoft.com/office/officeart/2009/layout/CircleArrowProcess"/>
    <dgm:cxn modelId="{89D5347E-1A8D-40CA-A48D-E02A21B074C5}" type="presParOf" srcId="{AE8A20EF-3FF8-4CFF-990B-5A5464F79EF9}" destId="{61D8EE0A-2989-49F5-AADB-B1CC43C24573}" srcOrd="0" destOrd="0" presId="urn:microsoft.com/office/officeart/2009/layout/CircleArrowProcess"/>
    <dgm:cxn modelId="{981445E0-8FE9-469E-B419-2D205E26F11A}" type="presParOf" srcId="{31C89B00-3150-42D8-B744-0EBD6D935218}" destId="{9EF2FF2E-4945-4918-8495-F0FB5A60A3B9}" srcOrd="5" destOrd="0" presId="urn:microsoft.com/office/officeart/2009/layout/CircleArrowProcess"/>
    <dgm:cxn modelId="{4F589247-6732-49E6-8AFF-F6F4F5900B02}" type="presParOf" srcId="{31C89B00-3150-42D8-B744-0EBD6D935218}" destId="{303957EC-144F-4193-921F-34BBD652C92B}" srcOrd="6" destOrd="0" presId="urn:microsoft.com/office/officeart/2009/layout/CircleArrowProcess"/>
    <dgm:cxn modelId="{C60DE8F3-A93E-4C7D-B60F-D3298ACBB21E}" type="presParOf" srcId="{303957EC-144F-4193-921F-34BBD652C92B}" destId="{C0C2D887-E0E4-4857-AE06-4BA6AEF2763D}" srcOrd="0" destOrd="0" presId="urn:microsoft.com/office/officeart/2009/layout/CircleArrowProcess"/>
    <dgm:cxn modelId="{C2EFB56F-468C-4CFE-BDDB-C8949A60B637}" type="presParOf" srcId="{31C89B00-3150-42D8-B744-0EBD6D935218}" destId="{FA7D04C6-22A2-4F0B-B66C-204973B3DF3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B8A0C-3E41-4FAE-A023-6E1C8A338D92}">
      <dsp:nvSpPr>
        <dsp:cNvPr id="0" name=""/>
        <dsp:cNvSpPr/>
      </dsp:nvSpPr>
      <dsp:spPr>
        <a:xfrm>
          <a:off x="2702747" y="0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B2F58-BFE0-4EBE-A47E-86638DA20A61}">
      <dsp:nvSpPr>
        <dsp:cNvPr id="0" name=""/>
        <dsp:cNvSpPr/>
      </dsp:nvSpPr>
      <dsp:spPr>
        <a:xfrm>
          <a:off x="3146799" y="728090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Классы = «чертежи»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146799" y="728090"/>
        <a:ext cx="1122389" cy="561136"/>
      </dsp:txXfrm>
    </dsp:sp>
    <dsp:sp modelId="{6DCB6B7D-4EC4-4CD4-B32F-6A3EAC2CE2D7}">
      <dsp:nvSpPr>
        <dsp:cNvPr id="0" name=""/>
        <dsp:cNvSpPr/>
      </dsp:nvSpPr>
      <dsp:spPr>
        <a:xfrm>
          <a:off x="2144005" y="1155877"/>
          <a:ext cx="2011246" cy="201145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120004"/>
            <a:satOff val="-574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4E77D-CC46-4F40-AE96-188D5165682B}">
      <dsp:nvSpPr>
        <dsp:cNvPr id="0" name=""/>
        <dsp:cNvSpPr/>
      </dsp:nvSpPr>
      <dsp:spPr>
        <a:xfrm>
          <a:off x="2585793" y="1886102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Объекты = конкретные реализации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2585793" y="1886102"/>
        <a:ext cx="1122389" cy="561136"/>
      </dsp:txXfrm>
    </dsp:sp>
    <dsp:sp modelId="{61D8EE0A-2989-49F5-AADB-B1CC43C24573}">
      <dsp:nvSpPr>
        <dsp:cNvPr id="0" name=""/>
        <dsp:cNvSpPr/>
      </dsp:nvSpPr>
      <dsp:spPr>
        <a:xfrm>
          <a:off x="2702747" y="2316022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5">
            <a:hueOff val="-240007"/>
            <a:satOff val="-11497"/>
            <a:lumOff val="-9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2FF2E-4945-4918-8495-F0FB5A60A3B9}">
      <dsp:nvSpPr>
        <dsp:cNvPr id="0" name=""/>
        <dsp:cNvSpPr/>
      </dsp:nvSpPr>
      <dsp:spPr>
        <a:xfrm>
          <a:off x="3146799" y="3044113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Атрибуты = данные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146799" y="3044113"/>
        <a:ext cx="1122389" cy="561136"/>
      </dsp:txXfrm>
    </dsp:sp>
    <dsp:sp modelId="{C0C2D887-E0E4-4857-AE06-4BA6AEF2763D}">
      <dsp:nvSpPr>
        <dsp:cNvPr id="0" name=""/>
        <dsp:cNvSpPr/>
      </dsp:nvSpPr>
      <dsp:spPr>
        <a:xfrm>
          <a:off x="2287369" y="3605250"/>
          <a:ext cx="1727914" cy="172874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360011"/>
            <a:satOff val="-17245"/>
            <a:lumOff val="-1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D04C6-22A2-4F0B-B66C-204973B3DF33}">
      <dsp:nvSpPr>
        <dsp:cNvPr id="0" name=""/>
        <dsp:cNvSpPr/>
      </dsp:nvSpPr>
      <dsp:spPr>
        <a:xfrm>
          <a:off x="2585793" y="4202125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Методы = поведение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2585793" y="4202125"/>
        <a:ext cx="1122389" cy="561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0F17-0797-9CC6-3B3F-B65E34C24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8A90B-32B6-A3A1-38DB-D2AE83BCB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E8E1F-ED07-146E-B7FE-E9F50C65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8A73-205C-4835-A2D4-2F87A629C5D8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0C137-E7B4-D11A-DB80-E9A795E8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7E80B-813B-4FA9-D0F3-3169F342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7C2A-D08C-4B37-A400-D4761427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5423-A0A2-4441-6FB0-712D523F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9C142-ACE3-FF51-0531-80385F545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2A9A-A854-E1AC-C7E2-6E67D687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8A73-205C-4835-A2D4-2F87A629C5D8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9EA40-44E3-3B38-3699-FD6B59DE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C383D-53B6-21DF-A29B-79C975E7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7C2A-D08C-4B37-A400-D4761427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1446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166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351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95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04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970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798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303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671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37912967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289134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051E6-1C82-541F-86A8-182490ACC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F9079-AA8F-D559-AA62-0E88153ED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EDD71-0889-62EA-B447-4FD4D81D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8A73-205C-4835-A2D4-2F87A629C5D8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3318B-AB31-3F81-FA67-7C5B3AC2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1A96E-8F79-07F1-1C0C-63A52C72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7C2A-D08C-4B37-A400-D4761427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3723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823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524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71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93585396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032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11279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65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0473580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30082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9477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13043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26394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16791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2731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48983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8915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5650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159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05879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55626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11937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80223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26917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29567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64152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81A2-C2E8-D879-DB72-01F0D0C5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DA62F-9239-9EFB-D2A5-EF1A997DC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93C53-6B07-E196-A324-3DDA81BC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8A73-205C-4835-A2D4-2F87A629C5D8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6FA8B-32E5-1BF7-86AB-15DF474A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3A8B9-1E09-79B5-74ED-7393E2F4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7C2A-D08C-4B37-A400-D4761427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572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4279750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402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38971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489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081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23133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654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93581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93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90965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A29F-867E-8730-BFC3-8DF59D0D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16204-CDD9-7B21-4088-A952EE9ED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88AC5-B03A-6A95-E25E-7B5D1174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8A73-205C-4835-A2D4-2F87A629C5D8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9E639-06F1-5027-9D56-ED4D8488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45AFB-FD22-C6E6-3417-9A06B6EE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7C2A-D08C-4B37-A400-D4761427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529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9251607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05203201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301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997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39526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11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13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98194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5728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02748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2BE9-5EA8-35FC-E81A-490B39EE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89A59-5284-678F-A4ED-51001BFB6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3F5A6-0D36-4449-AB94-7D59A9FA0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6210B-CCE3-F90A-9255-83E06839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8A73-205C-4835-A2D4-2F87A629C5D8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CD932-6800-F3D9-CF2E-EC0F7F86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2BF16-B5F0-2738-01FA-FFBF7D3B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7C2A-D08C-4B37-A400-D4761427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358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43132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20344335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343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93336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981961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57358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94079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73507712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611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68151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6B63-66ED-164A-6B16-4A222486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C0935-EA27-B064-745E-3DD803B3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3902F-5A87-8014-21D1-7A8C26C6B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9FEB4-DFD2-8125-E0B5-1C757931D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F574-82B6-9310-C954-8F4B2E9E9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1B280-A193-BF33-5C4A-FBBEE7A3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8A73-205C-4835-A2D4-2F87A629C5D8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C419A-A2A6-065C-60C6-06C77CE3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9099F-E036-7CAD-8AE5-B0962B4B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7C2A-D08C-4B37-A400-D4761427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67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52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2361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477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382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86930410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873638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09337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956968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40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6202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F431-8379-1173-51E7-F047D553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058DC-22A2-289F-463D-2A92A3D9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8A73-205C-4835-A2D4-2F87A629C5D8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F5C3B-3D1E-61A5-E6DE-C6004318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2469E-30B4-5C02-5A8D-315F12F2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7C2A-D08C-4B37-A400-D4761427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398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881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50369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20595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73024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20885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815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24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40009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74575942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09975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740D1-7EBB-264F-E7FE-072833C6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8A73-205C-4835-A2D4-2F87A629C5D8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B7A1B-4228-5B74-6265-886C828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FA377-C87E-C092-4D4F-7BE3FBE7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7C2A-D08C-4B37-A400-D4761427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221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97066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293274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512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164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44829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9188973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93420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45544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82893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1256560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D12D-6D44-486A-0EEC-A79C5B34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73ED-5553-082B-A2EC-193EB42E8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6258E-8F50-1392-82DE-57033FEF8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5D3E7-8F37-5235-C13E-3AF674B1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8A73-205C-4835-A2D4-2F87A629C5D8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FA402-BFEC-39BB-C905-299AB59C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EDBA1-E80D-E7E9-1DD7-7E8A36E3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7C2A-D08C-4B37-A400-D4761427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104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77809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64141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63191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88482638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65607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344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1268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71147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149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152A-F031-24E7-054D-D070E05F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15520-46B3-045A-DA6C-525BCC1A5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F7756-BE71-3081-5333-91BECFDFB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02F38-BDC2-FD31-D525-E7EF9435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8A73-205C-4835-A2D4-2F87A629C5D8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31AD1-18EA-0822-F94E-FF85AB2B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489C6-43D8-403B-E859-0F1E0D58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7C2A-D08C-4B37-A400-D4761427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9398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42380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12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52464050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84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921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78354895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534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146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384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2336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C58FC-FBF6-D762-7304-A53D612A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9E8D3-A3B0-095C-61AC-793FAE46C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5011A-5025-1928-B17A-B18190788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68A73-205C-4835-A2D4-2F87A629C5D8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47A0A-2313-EB5D-FA53-12DCDC77D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24454-A3E7-42FF-F835-7B47D6AE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47C2A-D08C-4B37-A400-D4761427F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6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57698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ООП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99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EDCEFA-21F4-48E7-BAEE-88BC8404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Объектно ориентированное программирование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B3B3D-B5A2-4AAB-8965-AAE2F64E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Набор техник программирования, основанных на использовании концепции «объекта». Объекты реального мира могут быть представлены в виде некоторых абстрактных чертежей – классов – на основе которых создаются и взаимодействуют объекты в памяти.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248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Терминология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Данные концепции общеприняты и не зависят от языка программирования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0C108B-20C4-24F5-327D-C1DBD7D2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Класс</a:t>
            </a:r>
            <a:r>
              <a:rPr lang="ru-RU" sz="2000" dirty="0"/>
              <a:t> – структурная единица ООП, представляет собой некую абстракцию, описанную с помощью кода.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Экземпляр</a:t>
            </a:r>
            <a:r>
              <a:rPr lang="ru-RU" sz="2000" dirty="0"/>
              <a:t> </a:t>
            </a:r>
            <a:r>
              <a:rPr lang="ru-RU" sz="2000" b="1" dirty="0"/>
              <a:t>класса</a:t>
            </a:r>
            <a:r>
              <a:rPr lang="ru-RU" sz="2000" dirty="0"/>
              <a:t> – объект, конкретный представитель некоторого класса.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Атрибут</a:t>
            </a:r>
            <a:r>
              <a:rPr lang="ru-RU" sz="2000" dirty="0"/>
              <a:t> – переменная, принадлежащая классу или экземпляру.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Метод</a:t>
            </a:r>
            <a:r>
              <a:rPr lang="ru-RU" sz="2000" dirty="0"/>
              <a:t> – функция, обычно доступная через атрибут.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997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ООП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Нужно учитывать, что атрибуты и методы могут быть как у конкретного экземпляра, так и у самого класса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5E6BA0BC-64DC-68A8-BCC2-20E734F7FF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739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ООП</vt:lpstr>
      <vt:lpstr>Объектно ориентированное программирование</vt:lpstr>
      <vt:lpstr>Терминология</vt:lpstr>
      <vt:lpstr>Иерархия ООП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</dc:title>
  <dc:creator>Mikita Tsiarentsyeu</dc:creator>
  <cp:lastModifiedBy>Mikita Tsiarentsyeu</cp:lastModifiedBy>
  <cp:revision>1</cp:revision>
  <dcterms:created xsi:type="dcterms:W3CDTF">2023-01-21T08:54:39Z</dcterms:created>
  <dcterms:modified xsi:type="dcterms:W3CDTF">2023-01-21T08:56:06Z</dcterms:modified>
</cp:coreProperties>
</file>