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9" r:id="rId3"/>
    <p:sldId id="380" r:id="rId4"/>
    <p:sldId id="783" r:id="rId5"/>
    <p:sldId id="784" r:id="rId6"/>
    <p:sldId id="7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Инкапсуляция</a:t>
          </a:r>
          <a:endParaRPr lang="en-US" dirty="0">
            <a:latin typeface="+mj-lt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Полиморфизм</a:t>
          </a:r>
          <a:endParaRPr lang="en-US" dirty="0">
            <a:latin typeface="+mj-lt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Наследование</a:t>
          </a:r>
          <a:endParaRPr lang="en-US" dirty="0">
            <a:latin typeface="+mj-lt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Абстракция</a:t>
          </a:r>
          <a:endParaRPr lang="en-US" dirty="0">
            <a:latin typeface="+mj-lt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Абстракция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Инкапсуляция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Наследование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Полиморфизм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85A1-77E2-9E4E-3124-0BBF6ED7F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9CEB3-FE9D-BD32-40C2-D2C5FFFF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0D-0773-CEAC-6D3D-F5ABE61F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BA4B-4E7A-DA18-95A7-BABB3C05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4082-3194-504C-1C62-B64C5B56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CDC8-93BD-CE53-FFAC-ACC3E7F4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C7447-EE88-C312-D274-3E35984F4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A529C-5067-7B72-25CE-3ED79E20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53A58-7018-01B0-94FE-6A2AA957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97F7-8262-D65A-A360-A0464CA5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9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5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3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36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1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4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3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8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09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1819950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3696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32C27-08E1-E405-40A9-2C616124E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8BE8D-7870-2430-893F-FE193369F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8A7FC-126E-41B6-3813-F8A5BDB1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7541-B589-0007-1FCE-A980E849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3347-F9AF-9D9D-ABB8-99A10A5A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54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7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5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22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703955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9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2341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49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706417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414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0653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908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6787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40591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00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560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3392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463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221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43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1284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813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436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637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803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BC81-2200-22C9-980F-69D9AB51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D6B1-60C4-1ABF-2F78-48A11980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3A6EC-2230-A528-803E-6E6094AA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5E0E-345F-E4E4-A0BE-6D0DB779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E862B-8FD4-6F7E-2428-401FF1D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6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4951687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51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928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37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40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34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00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39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52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3516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5227-F1C7-13A7-A932-9375A17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5F0C-5BC5-CCDB-9AED-EC29261A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2FDD-DC4F-1BE6-A851-49CBD521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B202-C900-CCA0-CF90-26B4CDA2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2566-E9A8-61C4-041F-899CD0C8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121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107771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697649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1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8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9610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38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79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7019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837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551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7919-3733-65E6-6156-F18D6393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C05C-3224-3FF2-07DF-9E08CF005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D053E-0400-24C3-FF21-5178AF819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75C6-C389-4A66-F565-0B0BE184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0A37E-9935-DCBB-4428-6EDEFFF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553D6-26C7-6C05-6547-C3AD702B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4870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4221002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21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408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6487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9761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232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7332247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3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337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F1D3-7E4E-4162-B4C6-9F28F266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272DE-13EF-A4E9-7069-DB433E6A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71D00-5BBA-4F3B-DFC1-BCAB20A2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2C88E-676E-FF1D-EA94-1D243345A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B8A7D-E879-D011-91EE-1AE667A72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44ECA-AE1D-B376-E016-0BBB240E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18A21-0CC0-6118-3552-69F8F0C2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2740A-87F0-9300-4B85-75F2BF54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126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156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184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6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951644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56449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79305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98019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54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185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3984-AE49-6B6A-D51A-D1FE7009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1E7A4-5127-509C-C87B-773A258E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D9685-70ED-05A7-A7A9-0C47393E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62941-4F84-3E35-8E42-6F69F003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38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46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105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132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582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0179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0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169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2931562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7968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7E18C-3933-5103-6119-0025E0F1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72859-0439-27D8-5016-6C36E50E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FC64-DEC9-5F10-931C-4DDD90DD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93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9147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81380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7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05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1207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31282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6238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5039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7331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113469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4F74-39F1-6C1A-4D5E-89C70DB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3EE8-3BC7-43DC-16E7-158A4228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9D154-6DAC-FB33-946E-7BA3091A4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A691-FBC7-5565-2D17-05C7E0E8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6D80-7C62-D533-C081-9C297409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2FD8D-83A0-C0C4-8ECA-7B85283E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37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295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595568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165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1797103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319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24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9257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5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052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5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8B7A-6C40-46B1-0406-574AE41E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3F7DA-C254-5B91-C8E0-7B97BF366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D526A-7C20-1335-E5E0-F94B9E415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8659-0D50-39A2-97E9-A75903F4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E4767-C2D2-64A3-208F-75AE3329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4EB24-8B90-B55F-E3A3-4DF7972C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181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48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53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415434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43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5066705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77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77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3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89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DEF1B-99C4-806E-D3E7-F15A87AC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B38E-1045-8CCA-BC51-1564A9BA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D4A6-F3BA-15B9-88D3-C924B8415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DF1C-FBE8-4227-B539-B6862F859D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C599-F032-3B01-21C0-69880B091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057A-05C7-6183-1F0F-FEA591FF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0E1C4-A14C-4C5D-92C0-5521A022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30271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b="1" dirty="0">
                <a:latin typeface="+mj-lt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 = "test"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Простейшие классы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8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54454-B3D2-BBED-F9E3-408D89D15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72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Класс </vt:lpstr>
      <vt:lpstr>Экземпляр класса</vt:lpstr>
      <vt:lpstr>Синтаксис</vt:lpstr>
      <vt:lpstr>Простейшие классы</vt:lpstr>
      <vt:lpstr>Принципы ООП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 </dc:title>
  <dc:creator>Mikita Tsiarentsyeu</dc:creator>
  <cp:lastModifiedBy>Mikita Tsiarentsyeu</cp:lastModifiedBy>
  <cp:revision>1</cp:revision>
  <dcterms:created xsi:type="dcterms:W3CDTF">2023-01-22T08:54:44Z</dcterms:created>
  <dcterms:modified xsi:type="dcterms:W3CDTF">2023-01-22T08:55:17Z</dcterms:modified>
</cp:coreProperties>
</file>