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10" r:id="rId3"/>
    <p:sldId id="711" r:id="rId4"/>
    <p:sldId id="712" r:id="rId5"/>
    <p:sldId id="713" r:id="rId6"/>
    <p:sldId id="71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8B9B5-8684-443A-A547-5B17B895BF8E}" type="doc">
      <dgm:prSet loTypeId="urn:microsoft.com/office/officeart/2005/8/layout/target1" loCatId="relationship" qsTypeId="urn:microsoft.com/office/officeart/2005/8/quickstyle/simple5" qsCatId="simple" csTypeId="urn:microsoft.com/office/officeart/2005/8/colors/colorful5" csCatId="colorful" phldr="1"/>
      <dgm:spPr/>
    </dgm:pt>
    <dgm:pt modelId="{5B9724A6-DC7D-4A3A-AF4F-65E40CB3AFED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Используется для хранения фиксированных наборов данных</a:t>
          </a:r>
          <a:endParaRPr lang="en-US" dirty="0">
            <a:latin typeface="+mj-lt"/>
            <a:ea typeface="Jura" pitchFamily="2" charset="0"/>
          </a:endParaRPr>
        </a:p>
      </dgm:t>
    </dgm:pt>
    <dgm:pt modelId="{FB1A6E8D-184C-4B5F-ABFB-25D5A724318F}" type="parTrans" cxnId="{A59187DC-544D-4D3F-988E-717D04112208}">
      <dgm:prSet/>
      <dgm:spPr/>
      <dgm:t>
        <a:bodyPr/>
        <a:lstStyle/>
        <a:p>
          <a:endParaRPr lang="en-US"/>
        </a:p>
      </dgm:t>
    </dgm:pt>
    <dgm:pt modelId="{CCB8792E-AA7C-486F-BB7C-86E67BD8FF33}" type="sibTrans" cxnId="{A59187DC-544D-4D3F-988E-717D04112208}">
      <dgm:prSet/>
      <dgm:spPr/>
      <dgm:t>
        <a:bodyPr/>
        <a:lstStyle/>
        <a:p>
          <a:endParaRPr lang="en-US"/>
        </a:p>
      </dgm:t>
    </dgm:pt>
    <dgm:pt modelId="{F3142F54-BDD9-43CC-9179-395AF7F1D601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Будучи созданным, не может быть изменён</a:t>
          </a:r>
          <a:endParaRPr lang="en-US" dirty="0">
            <a:latin typeface="+mj-lt"/>
            <a:ea typeface="Jura" pitchFamily="2" charset="0"/>
          </a:endParaRPr>
        </a:p>
      </dgm:t>
    </dgm:pt>
    <dgm:pt modelId="{00D49722-EC4F-4384-A087-309E487D64C0}" type="parTrans" cxnId="{E7BE7A4A-D13B-47F7-9DB2-5F2D96B5C325}">
      <dgm:prSet/>
      <dgm:spPr/>
      <dgm:t>
        <a:bodyPr/>
        <a:lstStyle/>
        <a:p>
          <a:endParaRPr lang="en-US"/>
        </a:p>
      </dgm:t>
    </dgm:pt>
    <dgm:pt modelId="{5028D8CA-3C29-4F5C-8167-4311A65F7DF9}" type="sibTrans" cxnId="{E7BE7A4A-D13B-47F7-9DB2-5F2D96B5C325}">
      <dgm:prSet/>
      <dgm:spPr/>
      <dgm:t>
        <a:bodyPr/>
        <a:lstStyle/>
        <a:p>
          <a:endParaRPr lang="en-US"/>
        </a:p>
      </dgm:t>
    </dgm:pt>
    <dgm:pt modelId="{D202124C-564A-4A78-89B8-B8C30361B658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Доступен для чтения, включая структуру любого элемента</a:t>
          </a:r>
          <a:endParaRPr lang="en-US" dirty="0">
            <a:latin typeface="+mj-lt"/>
            <a:ea typeface="Jura" pitchFamily="2" charset="0"/>
          </a:endParaRPr>
        </a:p>
      </dgm:t>
    </dgm:pt>
    <dgm:pt modelId="{25E72239-FAC3-4668-9537-E94F06165829}" type="parTrans" cxnId="{3D577F88-DB53-4753-8387-6C30EAAE8367}">
      <dgm:prSet/>
      <dgm:spPr/>
      <dgm:t>
        <a:bodyPr/>
        <a:lstStyle/>
        <a:p>
          <a:endParaRPr lang="en-US"/>
        </a:p>
      </dgm:t>
    </dgm:pt>
    <dgm:pt modelId="{875B3D70-5374-4F06-8B70-B0AD65CADF30}" type="sibTrans" cxnId="{3D577F88-DB53-4753-8387-6C30EAAE8367}">
      <dgm:prSet/>
      <dgm:spPr/>
      <dgm:t>
        <a:bodyPr/>
        <a:lstStyle/>
        <a:p>
          <a:endParaRPr lang="en-US"/>
        </a:p>
      </dgm:t>
    </dgm:pt>
    <dgm:pt modelId="{123C66A6-6E50-4532-A297-9E0444F7736C}" type="pres">
      <dgm:prSet presAssocID="{2BF8B9B5-8684-443A-A547-5B17B895BF8E}" presName="composite" presStyleCnt="0">
        <dgm:presLayoutVars>
          <dgm:chMax val="5"/>
          <dgm:dir/>
          <dgm:resizeHandles val="exact"/>
        </dgm:presLayoutVars>
      </dgm:prSet>
      <dgm:spPr/>
    </dgm:pt>
    <dgm:pt modelId="{413DC18D-26B9-4EB8-835D-1D280772280B}" type="pres">
      <dgm:prSet presAssocID="{5B9724A6-DC7D-4A3A-AF4F-65E40CB3AFED}" presName="circle1" presStyleLbl="lnNode1" presStyleIdx="0" presStyleCnt="3"/>
      <dgm:spPr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</a:gradFill>
      </dgm:spPr>
    </dgm:pt>
    <dgm:pt modelId="{5E340C90-F627-4EB7-81EA-8FE329B1ADCE}" type="pres">
      <dgm:prSet presAssocID="{5B9724A6-DC7D-4A3A-AF4F-65E40CB3AFED}" presName="text1" presStyleLbl="revTx" presStyleIdx="0" presStyleCnt="3">
        <dgm:presLayoutVars>
          <dgm:bulletEnabled val="1"/>
        </dgm:presLayoutVars>
      </dgm:prSet>
      <dgm:spPr/>
    </dgm:pt>
    <dgm:pt modelId="{5F4C1321-2CCB-4A28-B58A-F3658D156A10}" type="pres">
      <dgm:prSet presAssocID="{5B9724A6-DC7D-4A3A-AF4F-65E40CB3AFED}" presName="line1" presStyleLbl="callout" presStyleIdx="0" presStyleCnt="6"/>
      <dgm:spPr/>
    </dgm:pt>
    <dgm:pt modelId="{E91A359F-94CD-49BF-9741-8A8D10BDC5B0}" type="pres">
      <dgm:prSet presAssocID="{5B9724A6-DC7D-4A3A-AF4F-65E40CB3AFED}" presName="d1" presStyleLbl="callout" presStyleIdx="1" presStyleCnt="6"/>
      <dgm:spPr/>
    </dgm:pt>
    <dgm:pt modelId="{C32C69EE-6CA5-4F1A-A3A1-58F0F9176317}" type="pres">
      <dgm:prSet presAssocID="{F3142F54-BDD9-43CC-9179-395AF7F1D601}" presName="circle2" presStyleLbl="lnNode1" presStyleIdx="1" presStyleCnt="3"/>
      <dgm:spPr/>
    </dgm:pt>
    <dgm:pt modelId="{1916D135-8E8D-4918-948B-6AB4299B9E7C}" type="pres">
      <dgm:prSet presAssocID="{F3142F54-BDD9-43CC-9179-395AF7F1D601}" presName="text2" presStyleLbl="revTx" presStyleIdx="1" presStyleCnt="3">
        <dgm:presLayoutVars>
          <dgm:bulletEnabled val="1"/>
        </dgm:presLayoutVars>
      </dgm:prSet>
      <dgm:spPr/>
    </dgm:pt>
    <dgm:pt modelId="{29CE6F54-6A4D-4A4D-9DF9-75380FBAC34B}" type="pres">
      <dgm:prSet presAssocID="{F3142F54-BDD9-43CC-9179-395AF7F1D601}" presName="line2" presStyleLbl="callout" presStyleIdx="2" presStyleCnt="6"/>
      <dgm:spPr/>
    </dgm:pt>
    <dgm:pt modelId="{4F9160C8-B262-40E9-89A8-286B7755CCF6}" type="pres">
      <dgm:prSet presAssocID="{F3142F54-BDD9-43CC-9179-395AF7F1D601}" presName="d2" presStyleLbl="callout" presStyleIdx="3" presStyleCnt="6"/>
      <dgm:spPr/>
    </dgm:pt>
    <dgm:pt modelId="{8D24C7B9-9D61-4F8B-96C2-B0DD6F283712}" type="pres">
      <dgm:prSet presAssocID="{D202124C-564A-4A78-89B8-B8C30361B658}" presName="circle3" presStyleLbl="lnNode1" presStyleIdx="2" presStyleCnt="3"/>
      <dgm:spPr/>
    </dgm:pt>
    <dgm:pt modelId="{97760923-17F2-4B12-9CB2-0157045558C9}" type="pres">
      <dgm:prSet presAssocID="{D202124C-564A-4A78-89B8-B8C30361B658}" presName="text3" presStyleLbl="revTx" presStyleIdx="2" presStyleCnt="3">
        <dgm:presLayoutVars>
          <dgm:bulletEnabled val="1"/>
        </dgm:presLayoutVars>
      </dgm:prSet>
      <dgm:spPr/>
    </dgm:pt>
    <dgm:pt modelId="{832C07D5-0527-43EE-B7CC-774CE028F825}" type="pres">
      <dgm:prSet presAssocID="{D202124C-564A-4A78-89B8-B8C30361B658}" presName="line3" presStyleLbl="callout" presStyleIdx="4" presStyleCnt="6"/>
      <dgm:spPr/>
    </dgm:pt>
    <dgm:pt modelId="{13E06498-FCB2-4C4F-8FD3-FDE589FDB7D3}" type="pres">
      <dgm:prSet presAssocID="{D202124C-564A-4A78-89B8-B8C30361B658}" presName="d3" presStyleLbl="callout" presStyleIdx="5" presStyleCnt="6"/>
      <dgm:spPr/>
    </dgm:pt>
  </dgm:ptLst>
  <dgm:cxnLst>
    <dgm:cxn modelId="{0F07910F-76F6-49D3-9711-E01BFACCB91E}" type="presOf" srcId="{D202124C-564A-4A78-89B8-B8C30361B658}" destId="{97760923-17F2-4B12-9CB2-0157045558C9}" srcOrd="0" destOrd="0" presId="urn:microsoft.com/office/officeart/2005/8/layout/target1"/>
    <dgm:cxn modelId="{74C1F110-569D-425F-B7CB-49D48310900B}" type="presOf" srcId="{5B9724A6-DC7D-4A3A-AF4F-65E40CB3AFED}" destId="{5E340C90-F627-4EB7-81EA-8FE329B1ADCE}" srcOrd="0" destOrd="0" presId="urn:microsoft.com/office/officeart/2005/8/layout/target1"/>
    <dgm:cxn modelId="{3AFC8B2E-7DDF-43F1-803D-FD29A4CBFFBA}" type="presOf" srcId="{2BF8B9B5-8684-443A-A547-5B17B895BF8E}" destId="{123C66A6-6E50-4532-A297-9E0444F7736C}" srcOrd="0" destOrd="0" presId="urn:microsoft.com/office/officeart/2005/8/layout/target1"/>
    <dgm:cxn modelId="{9FA30234-AE39-46FA-AA9F-3182252B78A2}" type="presOf" srcId="{F3142F54-BDD9-43CC-9179-395AF7F1D601}" destId="{1916D135-8E8D-4918-948B-6AB4299B9E7C}" srcOrd="0" destOrd="0" presId="urn:microsoft.com/office/officeart/2005/8/layout/target1"/>
    <dgm:cxn modelId="{E7BE7A4A-D13B-47F7-9DB2-5F2D96B5C325}" srcId="{2BF8B9B5-8684-443A-A547-5B17B895BF8E}" destId="{F3142F54-BDD9-43CC-9179-395AF7F1D601}" srcOrd="1" destOrd="0" parTransId="{00D49722-EC4F-4384-A087-309E487D64C0}" sibTransId="{5028D8CA-3C29-4F5C-8167-4311A65F7DF9}"/>
    <dgm:cxn modelId="{3D577F88-DB53-4753-8387-6C30EAAE8367}" srcId="{2BF8B9B5-8684-443A-A547-5B17B895BF8E}" destId="{D202124C-564A-4A78-89B8-B8C30361B658}" srcOrd="2" destOrd="0" parTransId="{25E72239-FAC3-4668-9537-E94F06165829}" sibTransId="{875B3D70-5374-4F06-8B70-B0AD65CADF30}"/>
    <dgm:cxn modelId="{A59187DC-544D-4D3F-988E-717D04112208}" srcId="{2BF8B9B5-8684-443A-A547-5B17B895BF8E}" destId="{5B9724A6-DC7D-4A3A-AF4F-65E40CB3AFED}" srcOrd="0" destOrd="0" parTransId="{FB1A6E8D-184C-4B5F-ABFB-25D5A724318F}" sibTransId="{CCB8792E-AA7C-486F-BB7C-86E67BD8FF33}"/>
    <dgm:cxn modelId="{C4DE2CBE-A730-44F5-842A-4B4FFCD9C595}" type="presParOf" srcId="{123C66A6-6E50-4532-A297-9E0444F7736C}" destId="{413DC18D-26B9-4EB8-835D-1D280772280B}" srcOrd="0" destOrd="0" presId="urn:microsoft.com/office/officeart/2005/8/layout/target1"/>
    <dgm:cxn modelId="{57049CA9-9899-4F11-8F19-6593107BEFB7}" type="presParOf" srcId="{123C66A6-6E50-4532-A297-9E0444F7736C}" destId="{5E340C90-F627-4EB7-81EA-8FE329B1ADCE}" srcOrd="1" destOrd="0" presId="urn:microsoft.com/office/officeart/2005/8/layout/target1"/>
    <dgm:cxn modelId="{21AF401C-0DE0-4694-A4A7-4819A0D09DAE}" type="presParOf" srcId="{123C66A6-6E50-4532-A297-9E0444F7736C}" destId="{5F4C1321-2CCB-4A28-B58A-F3658D156A10}" srcOrd="2" destOrd="0" presId="urn:microsoft.com/office/officeart/2005/8/layout/target1"/>
    <dgm:cxn modelId="{8CD8E598-5A56-4B2E-8094-5D0332E92060}" type="presParOf" srcId="{123C66A6-6E50-4532-A297-9E0444F7736C}" destId="{E91A359F-94CD-49BF-9741-8A8D10BDC5B0}" srcOrd="3" destOrd="0" presId="urn:microsoft.com/office/officeart/2005/8/layout/target1"/>
    <dgm:cxn modelId="{DB4FD6E5-6504-4C71-B9F9-B3CF134EDD3A}" type="presParOf" srcId="{123C66A6-6E50-4532-A297-9E0444F7736C}" destId="{C32C69EE-6CA5-4F1A-A3A1-58F0F9176317}" srcOrd="4" destOrd="0" presId="urn:microsoft.com/office/officeart/2005/8/layout/target1"/>
    <dgm:cxn modelId="{5DB477D3-8F73-45BD-8241-4F57429BB89E}" type="presParOf" srcId="{123C66A6-6E50-4532-A297-9E0444F7736C}" destId="{1916D135-8E8D-4918-948B-6AB4299B9E7C}" srcOrd="5" destOrd="0" presId="urn:microsoft.com/office/officeart/2005/8/layout/target1"/>
    <dgm:cxn modelId="{ACA51EA8-71CB-4773-BCD5-9AC62B6F556F}" type="presParOf" srcId="{123C66A6-6E50-4532-A297-9E0444F7736C}" destId="{29CE6F54-6A4D-4A4D-9DF9-75380FBAC34B}" srcOrd="6" destOrd="0" presId="urn:microsoft.com/office/officeart/2005/8/layout/target1"/>
    <dgm:cxn modelId="{F7E32FB6-B54F-4AE8-9565-E9B31524C98E}" type="presParOf" srcId="{123C66A6-6E50-4532-A297-9E0444F7736C}" destId="{4F9160C8-B262-40E9-89A8-286B7755CCF6}" srcOrd="7" destOrd="0" presId="urn:microsoft.com/office/officeart/2005/8/layout/target1"/>
    <dgm:cxn modelId="{D705A730-DF33-4FDD-BA50-BE96BE5E398A}" type="presParOf" srcId="{123C66A6-6E50-4532-A297-9E0444F7736C}" destId="{8D24C7B9-9D61-4F8B-96C2-B0DD6F283712}" srcOrd="8" destOrd="0" presId="urn:microsoft.com/office/officeart/2005/8/layout/target1"/>
    <dgm:cxn modelId="{33D57942-0827-431E-8AB8-6926F184064C}" type="presParOf" srcId="{123C66A6-6E50-4532-A297-9E0444F7736C}" destId="{97760923-17F2-4B12-9CB2-0157045558C9}" srcOrd="9" destOrd="0" presId="urn:microsoft.com/office/officeart/2005/8/layout/target1"/>
    <dgm:cxn modelId="{D1973EF9-D0D4-4C30-B0B4-04C299BD41C2}" type="presParOf" srcId="{123C66A6-6E50-4532-A297-9E0444F7736C}" destId="{832C07D5-0527-43EE-B7CC-774CE028F825}" srcOrd="10" destOrd="0" presId="urn:microsoft.com/office/officeart/2005/8/layout/target1"/>
    <dgm:cxn modelId="{8C8BE8A3-CC60-4C49-832D-FCB542766442}" type="presParOf" srcId="{123C66A6-6E50-4532-A297-9E0444F7736C}" destId="{13E06498-FCB2-4C4F-8FD3-FDE589FDB7D3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хранит объекты по ключам, а не по позициям</a:t>
          </a:r>
          <a:endParaRPr lang="en-US" dirty="0">
            <a:latin typeface="+mj-lt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ключом может быть любой неизменяемый объект</a:t>
          </a:r>
          <a:endParaRPr lang="en-US" dirty="0">
            <a:latin typeface="+mj-lt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безразмерный</a:t>
          </a:r>
          <a:endParaRPr lang="en-US" dirty="0">
            <a:latin typeface="+mj-lt"/>
            <a:ea typeface="Jura" pitchFamily="2" charset="0"/>
          </a:endParaRPr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2B085F-DC84-4BB6-8113-4116E80B39F5}" type="doc">
      <dgm:prSet loTypeId="urn:microsoft.com/office/officeart/2005/8/layout/radial3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807E65-E09F-4AD8-9412-5BFF5690CE63}">
      <dgm:prSet phldrT="[Text]"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set</a:t>
          </a:r>
        </a:p>
      </dgm:t>
    </dgm:pt>
    <dgm:pt modelId="{7BF81A04-FA08-4ED6-8578-126643881874}" type="parTrans" cxnId="{6AC98827-D44F-4974-ABA2-1CD3A9D1883E}">
      <dgm:prSet/>
      <dgm:spPr/>
      <dgm:t>
        <a:bodyPr/>
        <a:lstStyle/>
        <a:p>
          <a:endParaRPr lang="en-US"/>
        </a:p>
      </dgm:t>
    </dgm:pt>
    <dgm:pt modelId="{C76907D5-87AA-4C2E-B626-13C80427ABE8}" type="sibTrans" cxnId="{6AC98827-D44F-4974-ABA2-1CD3A9D1883E}">
      <dgm:prSet/>
      <dgm:spPr/>
      <dgm:t>
        <a:bodyPr/>
        <a:lstStyle/>
        <a:p>
          <a:endParaRPr lang="en-US"/>
        </a:p>
      </dgm:t>
    </dgm:pt>
    <dgm:pt modelId="{A78C0242-5BDC-4582-8EDD-0BB0792085C1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Отсеивание дубликатов</a:t>
          </a:r>
          <a:endParaRPr lang="en-US" dirty="0">
            <a:latin typeface="+mj-lt"/>
            <a:ea typeface="Jura" pitchFamily="2" charset="0"/>
          </a:endParaRPr>
        </a:p>
      </dgm:t>
    </dgm:pt>
    <dgm:pt modelId="{BA7060E3-F0B3-4B73-AE5E-363F9E420BCE}" type="parTrans" cxnId="{0B9BDCF0-170A-4212-B575-3803690FA749}">
      <dgm:prSet/>
      <dgm:spPr/>
      <dgm:t>
        <a:bodyPr/>
        <a:lstStyle/>
        <a:p>
          <a:endParaRPr lang="en-US"/>
        </a:p>
      </dgm:t>
    </dgm:pt>
    <dgm:pt modelId="{8776A51B-6435-41C0-9445-D1CA16573060}" type="sibTrans" cxnId="{0B9BDCF0-170A-4212-B575-3803690FA749}">
      <dgm:prSet/>
      <dgm:spPr/>
      <dgm:t>
        <a:bodyPr/>
        <a:lstStyle/>
        <a:p>
          <a:endParaRPr lang="en-US"/>
        </a:p>
      </dgm:t>
    </dgm:pt>
    <dgm:pt modelId="{72EEDA1C-E04F-497B-B310-888CB4E36BB2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Абстракция математического множества</a:t>
          </a:r>
          <a:endParaRPr lang="en-US" dirty="0">
            <a:latin typeface="+mj-lt"/>
            <a:ea typeface="Jura" pitchFamily="2" charset="0"/>
          </a:endParaRPr>
        </a:p>
      </dgm:t>
    </dgm:pt>
    <dgm:pt modelId="{0BAEDE75-6733-476A-A9E1-64954E6DA4AE}" type="parTrans" cxnId="{54BF2D8B-2BCF-406E-8B65-BF5CEFE7926B}">
      <dgm:prSet/>
      <dgm:spPr/>
      <dgm:t>
        <a:bodyPr/>
        <a:lstStyle/>
        <a:p>
          <a:endParaRPr lang="en-US"/>
        </a:p>
      </dgm:t>
    </dgm:pt>
    <dgm:pt modelId="{143132AE-446F-40A2-83CA-342EF56DE06C}" type="sibTrans" cxnId="{54BF2D8B-2BCF-406E-8B65-BF5CEFE7926B}">
      <dgm:prSet/>
      <dgm:spPr/>
      <dgm:t>
        <a:bodyPr/>
        <a:lstStyle/>
        <a:p>
          <a:endParaRPr lang="en-US"/>
        </a:p>
      </dgm:t>
    </dgm:pt>
    <dgm:pt modelId="{FA13C26A-D4AE-4A4F-AF8D-EECEE982916A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Проверка на равенство без учёта порядка</a:t>
          </a:r>
          <a:endParaRPr lang="en-US" dirty="0">
            <a:latin typeface="+mj-lt"/>
            <a:ea typeface="Jura" pitchFamily="2" charset="0"/>
          </a:endParaRPr>
        </a:p>
      </dgm:t>
    </dgm:pt>
    <dgm:pt modelId="{ABFBB4B8-8217-4821-9165-72EDD32AFEFB}" type="parTrans" cxnId="{D8704EB4-58DF-4D66-8F90-5D5E0D4F15D8}">
      <dgm:prSet/>
      <dgm:spPr/>
      <dgm:t>
        <a:bodyPr/>
        <a:lstStyle/>
        <a:p>
          <a:endParaRPr lang="en-US"/>
        </a:p>
      </dgm:t>
    </dgm:pt>
    <dgm:pt modelId="{156388BC-3010-49F3-9F19-A43B3434E9C2}" type="sibTrans" cxnId="{D8704EB4-58DF-4D66-8F90-5D5E0D4F15D8}">
      <dgm:prSet/>
      <dgm:spPr/>
      <dgm:t>
        <a:bodyPr/>
        <a:lstStyle/>
        <a:p>
          <a:endParaRPr lang="en-US"/>
        </a:p>
      </dgm:t>
    </dgm:pt>
    <dgm:pt modelId="{16758506-EEAF-4058-ABBE-E7E1D8EAA58A}" type="pres">
      <dgm:prSet presAssocID="{8A2B085F-DC84-4BB6-8113-4116E80B39F5}" presName="composite" presStyleCnt="0">
        <dgm:presLayoutVars>
          <dgm:chMax val="1"/>
          <dgm:dir/>
          <dgm:resizeHandles val="exact"/>
        </dgm:presLayoutVars>
      </dgm:prSet>
      <dgm:spPr/>
    </dgm:pt>
    <dgm:pt modelId="{EF40C9A8-DCA4-4891-B482-9B9E30B00F1C}" type="pres">
      <dgm:prSet presAssocID="{8A2B085F-DC84-4BB6-8113-4116E80B39F5}" presName="radial" presStyleCnt="0">
        <dgm:presLayoutVars>
          <dgm:animLvl val="ctr"/>
        </dgm:presLayoutVars>
      </dgm:prSet>
      <dgm:spPr/>
    </dgm:pt>
    <dgm:pt modelId="{91CF9AF4-B2FE-4230-B9EB-88DDC60BD85F}" type="pres">
      <dgm:prSet presAssocID="{10807E65-E09F-4AD8-9412-5BFF5690CE63}" presName="centerShape" presStyleLbl="vennNode1" presStyleIdx="0" presStyleCnt="4"/>
      <dgm:spPr/>
    </dgm:pt>
    <dgm:pt modelId="{6E19CE64-06C4-49D8-996D-CB9FC3C2D06F}" type="pres">
      <dgm:prSet presAssocID="{72EEDA1C-E04F-497B-B310-888CB4E36BB2}" presName="node" presStyleLbl="vennNode1" presStyleIdx="1" presStyleCnt="4">
        <dgm:presLayoutVars>
          <dgm:bulletEnabled val="1"/>
        </dgm:presLayoutVars>
      </dgm:prSet>
      <dgm:spPr/>
    </dgm:pt>
    <dgm:pt modelId="{A960FB6F-C7F2-46C1-A4A8-C66C6A3D905B}" type="pres">
      <dgm:prSet presAssocID="{A78C0242-5BDC-4582-8EDD-0BB0792085C1}" presName="node" presStyleLbl="vennNode1" presStyleIdx="2" presStyleCnt="4">
        <dgm:presLayoutVars>
          <dgm:bulletEnabled val="1"/>
        </dgm:presLayoutVars>
      </dgm:prSet>
      <dgm:spPr/>
    </dgm:pt>
    <dgm:pt modelId="{25310DE0-E208-4865-BF6F-EBE2A31ED438}" type="pres">
      <dgm:prSet presAssocID="{FA13C26A-D4AE-4A4F-AF8D-EECEE982916A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0258FE01-DE87-423B-818E-5F3A10AB6C72}" type="presOf" srcId="{A78C0242-5BDC-4582-8EDD-0BB0792085C1}" destId="{A960FB6F-C7F2-46C1-A4A8-C66C6A3D905B}" srcOrd="0" destOrd="0" presId="urn:microsoft.com/office/officeart/2005/8/layout/radial3"/>
    <dgm:cxn modelId="{6AC98827-D44F-4974-ABA2-1CD3A9D1883E}" srcId="{8A2B085F-DC84-4BB6-8113-4116E80B39F5}" destId="{10807E65-E09F-4AD8-9412-5BFF5690CE63}" srcOrd="0" destOrd="0" parTransId="{7BF81A04-FA08-4ED6-8578-126643881874}" sibTransId="{C76907D5-87AA-4C2E-B626-13C80427ABE8}"/>
    <dgm:cxn modelId="{7A082A62-A6F9-4AC3-86A2-9724285CA41B}" type="presOf" srcId="{10807E65-E09F-4AD8-9412-5BFF5690CE63}" destId="{91CF9AF4-B2FE-4230-B9EB-88DDC60BD85F}" srcOrd="0" destOrd="0" presId="urn:microsoft.com/office/officeart/2005/8/layout/radial3"/>
    <dgm:cxn modelId="{09ABE16E-C1D5-4E64-9A4C-5DBABFEFD356}" type="presOf" srcId="{FA13C26A-D4AE-4A4F-AF8D-EECEE982916A}" destId="{25310DE0-E208-4865-BF6F-EBE2A31ED438}" srcOrd="0" destOrd="0" presId="urn:microsoft.com/office/officeart/2005/8/layout/radial3"/>
    <dgm:cxn modelId="{27D40670-F6D4-4DE4-9736-A505B5DA75D9}" type="presOf" srcId="{72EEDA1C-E04F-497B-B310-888CB4E36BB2}" destId="{6E19CE64-06C4-49D8-996D-CB9FC3C2D06F}" srcOrd="0" destOrd="0" presId="urn:microsoft.com/office/officeart/2005/8/layout/radial3"/>
    <dgm:cxn modelId="{54BF2D8B-2BCF-406E-8B65-BF5CEFE7926B}" srcId="{10807E65-E09F-4AD8-9412-5BFF5690CE63}" destId="{72EEDA1C-E04F-497B-B310-888CB4E36BB2}" srcOrd="0" destOrd="0" parTransId="{0BAEDE75-6733-476A-A9E1-64954E6DA4AE}" sibTransId="{143132AE-446F-40A2-83CA-342EF56DE06C}"/>
    <dgm:cxn modelId="{E68DF391-0B98-42CB-AB82-0AF19A628EA1}" type="presOf" srcId="{8A2B085F-DC84-4BB6-8113-4116E80B39F5}" destId="{16758506-EEAF-4058-ABBE-E7E1D8EAA58A}" srcOrd="0" destOrd="0" presId="urn:microsoft.com/office/officeart/2005/8/layout/radial3"/>
    <dgm:cxn modelId="{D8704EB4-58DF-4D66-8F90-5D5E0D4F15D8}" srcId="{10807E65-E09F-4AD8-9412-5BFF5690CE63}" destId="{FA13C26A-D4AE-4A4F-AF8D-EECEE982916A}" srcOrd="2" destOrd="0" parTransId="{ABFBB4B8-8217-4821-9165-72EDD32AFEFB}" sibTransId="{156388BC-3010-49F3-9F19-A43B3434E9C2}"/>
    <dgm:cxn modelId="{0B9BDCF0-170A-4212-B575-3803690FA749}" srcId="{10807E65-E09F-4AD8-9412-5BFF5690CE63}" destId="{A78C0242-5BDC-4582-8EDD-0BB0792085C1}" srcOrd="1" destOrd="0" parTransId="{BA7060E3-F0B3-4B73-AE5E-363F9E420BCE}" sibTransId="{8776A51B-6435-41C0-9445-D1CA16573060}"/>
    <dgm:cxn modelId="{72786959-0C7E-45B5-A954-1E78E47886A0}" type="presParOf" srcId="{16758506-EEAF-4058-ABBE-E7E1D8EAA58A}" destId="{EF40C9A8-DCA4-4891-B482-9B9E30B00F1C}" srcOrd="0" destOrd="0" presId="urn:microsoft.com/office/officeart/2005/8/layout/radial3"/>
    <dgm:cxn modelId="{92DC7E60-A669-4EC5-9C70-DA79FDC11EA8}" type="presParOf" srcId="{EF40C9A8-DCA4-4891-B482-9B9E30B00F1C}" destId="{91CF9AF4-B2FE-4230-B9EB-88DDC60BD85F}" srcOrd="0" destOrd="0" presId="urn:microsoft.com/office/officeart/2005/8/layout/radial3"/>
    <dgm:cxn modelId="{4ECF83D9-1550-4ABC-9AE4-B41937832F3D}" type="presParOf" srcId="{EF40C9A8-DCA4-4891-B482-9B9E30B00F1C}" destId="{6E19CE64-06C4-49D8-996D-CB9FC3C2D06F}" srcOrd="1" destOrd="0" presId="urn:microsoft.com/office/officeart/2005/8/layout/radial3"/>
    <dgm:cxn modelId="{0ACE0233-3B1D-48C0-B26E-2F63950AFEF3}" type="presParOf" srcId="{EF40C9A8-DCA4-4891-B482-9B9E30B00F1C}" destId="{A960FB6F-C7F2-46C1-A4A8-C66C6A3D905B}" srcOrd="2" destOrd="0" presId="urn:microsoft.com/office/officeart/2005/8/layout/radial3"/>
    <dgm:cxn modelId="{CEE8F0F8-2621-470D-AD04-BD94DF1B0019}" type="presParOf" srcId="{EF40C9A8-DCA4-4891-B482-9B9E30B00F1C}" destId="{25310DE0-E208-4865-BF6F-EBE2A31ED438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C7B9-9D61-4F8B-96C2-B0DD6F283712}">
      <dsp:nvSpPr>
        <dsp:cNvPr id="0" name=""/>
        <dsp:cNvSpPr/>
      </dsp:nvSpPr>
      <dsp:spPr>
        <a:xfrm>
          <a:off x="95250" y="1333499"/>
          <a:ext cx="4000500" cy="4000500"/>
        </a:xfrm>
        <a:prstGeom prst="ellipse">
          <a:avLst/>
        </a:prstGeom>
        <a:gradFill rotWithShape="0">
          <a:gsLst>
            <a:gs pos="0">
              <a:schemeClr val="accent5">
                <a:hueOff val="-360011"/>
                <a:satOff val="-17245"/>
                <a:lumOff val="-141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0011"/>
                <a:satOff val="-17245"/>
                <a:lumOff val="-141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0011"/>
                <a:satOff val="-17245"/>
                <a:lumOff val="-141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2C69EE-6CA5-4F1A-A3A1-58F0F9176317}">
      <dsp:nvSpPr>
        <dsp:cNvPr id="0" name=""/>
        <dsp:cNvSpPr/>
      </dsp:nvSpPr>
      <dsp:spPr>
        <a:xfrm>
          <a:off x="895350" y="2133599"/>
          <a:ext cx="2400300" cy="2400300"/>
        </a:xfrm>
        <a:prstGeom prst="ellipse">
          <a:avLst/>
        </a:prstGeom>
        <a:gradFill rotWithShape="0">
          <a:gsLst>
            <a:gs pos="0">
              <a:schemeClr val="accent5">
                <a:hueOff val="-180005"/>
                <a:satOff val="-8623"/>
                <a:lumOff val="-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0005"/>
                <a:satOff val="-8623"/>
                <a:lumOff val="-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0005"/>
                <a:satOff val="-8623"/>
                <a:lumOff val="-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3DC18D-26B9-4EB8-835D-1D280772280B}">
      <dsp:nvSpPr>
        <dsp:cNvPr id="0" name=""/>
        <dsp:cNvSpPr/>
      </dsp:nvSpPr>
      <dsp:spPr>
        <a:xfrm>
          <a:off x="1695450" y="2933699"/>
          <a:ext cx="800099" cy="800099"/>
        </a:xfrm>
        <a:prstGeom prst="ellipse">
          <a:avLst/>
        </a:prstGeom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340C90-F627-4EB7-81EA-8FE329B1ADCE}">
      <dsp:nvSpPr>
        <dsp:cNvPr id="0" name=""/>
        <dsp:cNvSpPr/>
      </dsp:nvSpPr>
      <dsp:spPr>
        <a:xfrm>
          <a:off x="4762500" y="0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+mj-lt"/>
              <a:ea typeface="Jura" pitchFamily="2" charset="0"/>
            </a:rPr>
            <a:t>Используется для хранения фиксированных наборов данных</a:t>
          </a:r>
          <a:endParaRPr lang="en-US" sz="1700" kern="1200" dirty="0">
            <a:latin typeface="+mj-lt"/>
            <a:ea typeface="Jura" pitchFamily="2" charset="0"/>
          </a:endParaRPr>
        </a:p>
      </dsp:txBody>
      <dsp:txXfrm>
        <a:off x="4762500" y="0"/>
        <a:ext cx="2000250" cy="1166812"/>
      </dsp:txXfrm>
    </dsp:sp>
    <dsp:sp modelId="{5F4C1321-2CCB-4A28-B58A-F3658D156A10}">
      <dsp:nvSpPr>
        <dsp:cNvPr id="0" name=""/>
        <dsp:cNvSpPr/>
      </dsp:nvSpPr>
      <dsp:spPr>
        <a:xfrm>
          <a:off x="4262437" y="583406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1A359F-94CD-49BF-9741-8A8D10BDC5B0}">
      <dsp:nvSpPr>
        <dsp:cNvPr id="0" name=""/>
        <dsp:cNvSpPr/>
      </dsp:nvSpPr>
      <dsp:spPr>
        <a:xfrm rot="5400000">
          <a:off x="1803130" y="876442"/>
          <a:ext cx="2749676" cy="216493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916D135-8E8D-4918-948B-6AB4299B9E7C}">
      <dsp:nvSpPr>
        <dsp:cNvPr id="0" name=""/>
        <dsp:cNvSpPr/>
      </dsp:nvSpPr>
      <dsp:spPr>
        <a:xfrm>
          <a:off x="4762500" y="1166812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+mj-lt"/>
              <a:ea typeface="Jura" pitchFamily="2" charset="0"/>
            </a:rPr>
            <a:t>Будучи созданным, не может быть изменён</a:t>
          </a:r>
          <a:endParaRPr lang="en-US" sz="1700" kern="1200" dirty="0">
            <a:latin typeface="+mj-lt"/>
            <a:ea typeface="Jura" pitchFamily="2" charset="0"/>
          </a:endParaRPr>
        </a:p>
      </dsp:txBody>
      <dsp:txXfrm>
        <a:off x="4762500" y="1166812"/>
        <a:ext cx="2000250" cy="1166812"/>
      </dsp:txXfrm>
    </dsp:sp>
    <dsp:sp modelId="{29CE6F54-6A4D-4A4D-9DF9-75380FBAC34B}">
      <dsp:nvSpPr>
        <dsp:cNvPr id="0" name=""/>
        <dsp:cNvSpPr/>
      </dsp:nvSpPr>
      <dsp:spPr>
        <a:xfrm>
          <a:off x="4262437" y="1750218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F9160C8-B262-40E9-89A8-286B7755CCF6}">
      <dsp:nvSpPr>
        <dsp:cNvPr id="0" name=""/>
        <dsp:cNvSpPr/>
      </dsp:nvSpPr>
      <dsp:spPr>
        <a:xfrm rot="5400000">
          <a:off x="2393337" y="2025053"/>
          <a:ext cx="2142667" cy="1591532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7760923-17F2-4B12-9CB2-0157045558C9}">
      <dsp:nvSpPr>
        <dsp:cNvPr id="0" name=""/>
        <dsp:cNvSpPr/>
      </dsp:nvSpPr>
      <dsp:spPr>
        <a:xfrm>
          <a:off x="4762500" y="2333624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+mj-lt"/>
              <a:ea typeface="Jura" pitchFamily="2" charset="0"/>
            </a:rPr>
            <a:t>Доступен для чтения, включая структуру любого элемента</a:t>
          </a:r>
          <a:endParaRPr lang="en-US" sz="1700" kern="1200" dirty="0">
            <a:latin typeface="+mj-lt"/>
            <a:ea typeface="Jura" pitchFamily="2" charset="0"/>
          </a:endParaRPr>
        </a:p>
      </dsp:txBody>
      <dsp:txXfrm>
        <a:off x="4762500" y="2333624"/>
        <a:ext cx="2000250" cy="1166812"/>
      </dsp:txXfrm>
    </dsp:sp>
    <dsp:sp modelId="{832C07D5-0527-43EE-B7CC-774CE028F825}">
      <dsp:nvSpPr>
        <dsp:cNvPr id="0" name=""/>
        <dsp:cNvSpPr/>
      </dsp:nvSpPr>
      <dsp:spPr>
        <a:xfrm>
          <a:off x="4262437" y="2917031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3E06498-FCB2-4C4F-8FD3-FDE589FDB7D3}">
      <dsp:nvSpPr>
        <dsp:cNvPr id="0" name=""/>
        <dsp:cNvSpPr/>
      </dsp:nvSpPr>
      <dsp:spPr>
        <a:xfrm rot="5400000">
          <a:off x="2984277" y="3172729"/>
          <a:ext cx="1530858" cy="101812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80399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хранит объекты по ключам, а не по позициям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140369"/>
        <a:ext cx="6738060" cy="1108560"/>
      </dsp:txXfrm>
    </dsp:sp>
    <dsp:sp modelId="{D5FDFAEF-D75A-4C90-A22C-1EDA224AC4B1}">
      <dsp:nvSpPr>
        <dsp:cNvPr id="0" name=""/>
        <dsp:cNvSpPr/>
      </dsp:nvSpPr>
      <dsp:spPr>
        <a:xfrm>
          <a:off x="0" y="1395299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ключом может быть любой неизменяемый объект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1455269"/>
        <a:ext cx="6738060" cy="1108560"/>
      </dsp:txXfrm>
    </dsp:sp>
    <dsp:sp modelId="{2D2F1B57-79A6-40B3-A0BC-2DE0AC980D43}">
      <dsp:nvSpPr>
        <dsp:cNvPr id="0" name=""/>
        <dsp:cNvSpPr/>
      </dsp:nvSpPr>
      <dsp:spPr>
        <a:xfrm>
          <a:off x="0" y="2710200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изменяемый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2770170"/>
        <a:ext cx="6738060" cy="1108560"/>
      </dsp:txXfrm>
    </dsp:sp>
    <dsp:sp modelId="{A62AE4F8-C235-494B-A720-4D1DA5F9E6DF}">
      <dsp:nvSpPr>
        <dsp:cNvPr id="0" name=""/>
        <dsp:cNvSpPr/>
      </dsp:nvSpPr>
      <dsp:spPr>
        <a:xfrm>
          <a:off x="0" y="4025100"/>
          <a:ext cx="6858000" cy="1228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+mj-lt"/>
              <a:ea typeface="Jura" pitchFamily="2" charset="0"/>
            </a:rPr>
            <a:t>безразмерный</a:t>
          </a:r>
          <a:endParaRPr lang="en-US" sz="3000" kern="1200" dirty="0">
            <a:latin typeface="+mj-lt"/>
            <a:ea typeface="Jura" pitchFamily="2" charset="0"/>
          </a:endParaRPr>
        </a:p>
      </dsp:txBody>
      <dsp:txXfrm>
        <a:off x="59970" y="4085070"/>
        <a:ext cx="6738060" cy="1108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F9AF4-B2FE-4230-B9EB-88DDC60BD85F}">
      <dsp:nvSpPr>
        <dsp:cNvPr id="0" name=""/>
        <dsp:cNvSpPr/>
      </dsp:nvSpPr>
      <dsp:spPr>
        <a:xfrm>
          <a:off x="1790774" y="1561683"/>
          <a:ext cx="3276451" cy="3276451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+mj-lt"/>
              <a:cs typeface="JetBrains Mono" panose="02000009000000000000" pitchFamily="49" charset="0"/>
            </a:rPr>
            <a:t>set</a:t>
          </a:r>
        </a:p>
      </dsp:txBody>
      <dsp:txXfrm>
        <a:off x="2270599" y="2041508"/>
        <a:ext cx="2316801" cy="2316801"/>
      </dsp:txXfrm>
    </dsp:sp>
    <dsp:sp modelId="{6E19CE64-06C4-49D8-996D-CB9FC3C2D06F}">
      <dsp:nvSpPr>
        <dsp:cNvPr id="0" name=""/>
        <dsp:cNvSpPr/>
      </dsp:nvSpPr>
      <dsp:spPr>
        <a:xfrm>
          <a:off x="2609887" y="249158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20004"/>
                <a:satOff val="-574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120004"/>
                <a:satOff val="-574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120004"/>
                <a:satOff val="-574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+mj-lt"/>
              <a:ea typeface="Jura" pitchFamily="2" charset="0"/>
            </a:rPr>
            <a:t>Абстракция математического множества</a:t>
          </a:r>
          <a:endParaRPr lang="en-US" sz="1000" kern="1200" dirty="0">
            <a:latin typeface="+mj-lt"/>
            <a:ea typeface="Jura" pitchFamily="2" charset="0"/>
          </a:endParaRPr>
        </a:p>
      </dsp:txBody>
      <dsp:txXfrm>
        <a:off x="2849799" y="489070"/>
        <a:ext cx="1158401" cy="1158401"/>
      </dsp:txXfrm>
    </dsp:sp>
    <dsp:sp modelId="{A960FB6F-C7F2-46C1-A4A8-C66C6A3D905B}">
      <dsp:nvSpPr>
        <dsp:cNvPr id="0" name=""/>
        <dsp:cNvSpPr/>
      </dsp:nvSpPr>
      <dsp:spPr>
        <a:xfrm>
          <a:off x="4455939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40007"/>
                <a:satOff val="-11497"/>
                <a:lumOff val="-94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240007"/>
                <a:satOff val="-11497"/>
                <a:lumOff val="-94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240007"/>
                <a:satOff val="-11497"/>
                <a:lumOff val="-94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+mj-lt"/>
              <a:ea typeface="Jura" pitchFamily="2" charset="0"/>
            </a:rPr>
            <a:t>Отсеивание дубликатов</a:t>
          </a:r>
          <a:endParaRPr lang="en-US" sz="1000" kern="1200" dirty="0">
            <a:latin typeface="+mj-lt"/>
            <a:ea typeface="Jura" pitchFamily="2" charset="0"/>
          </a:endParaRPr>
        </a:p>
      </dsp:txBody>
      <dsp:txXfrm>
        <a:off x="4695851" y="3686527"/>
        <a:ext cx="1158401" cy="1158401"/>
      </dsp:txXfrm>
    </dsp:sp>
    <dsp:sp modelId="{25310DE0-E208-4865-BF6F-EBE2A31ED438}">
      <dsp:nvSpPr>
        <dsp:cNvPr id="0" name=""/>
        <dsp:cNvSpPr/>
      </dsp:nvSpPr>
      <dsp:spPr>
        <a:xfrm>
          <a:off x="763834" y="3446615"/>
          <a:ext cx="1638225" cy="163822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360011"/>
                <a:satOff val="-17245"/>
                <a:lumOff val="-141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360011"/>
                <a:satOff val="-17245"/>
                <a:lumOff val="-141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360011"/>
                <a:satOff val="-17245"/>
                <a:lumOff val="-141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>
              <a:latin typeface="+mj-lt"/>
              <a:ea typeface="Jura" pitchFamily="2" charset="0"/>
            </a:rPr>
            <a:t>Проверка на равенство без учёта порядка</a:t>
          </a:r>
          <a:endParaRPr lang="en-US" sz="1000" kern="1200" dirty="0">
            <a:latin typeface="+mj-lt"/>
            <a:ea typeface="Jura" pitchFamily="2" charset="0"/>
          </a:endParaRPr>
        </a:p>
      </dsp:txBody>
      <dsp:txXfrm>
        <a:off x="1003746" y="3686527"/>
        <a:ext cx="1158401" cy="1158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891D-19E8-EC77-2D8D-00ADB6C98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022A2-A329-396F-DAD4-C3627E945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0EBE2-2467-F07A-9982-D4FCD593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4517-6E8E-43FB-B961-2DAB3E0978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A417F-2ACB-BF0D-AE8E-A89EFBFA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B92EF-E97D-8BCA-E0DE-98D038E2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9EDB-82A7-4F23-B80D-F75AD75E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5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7EBC-70CF-0949-304C-05A1E419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9ECC4-DD48-2725-F472-1A4900F47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C1A34-D669-B222-6320-CAF84A1F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4517-6E8E-43FB-B961-2DAB3E0978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B29C6-16F0-BC4B-7FB8-B4253B05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56BA7-9253-92EB-F070-7A836F19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9EDB-82A7-4F23-B80D-F75AD75E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4950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453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89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5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935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748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121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373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4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1711763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619770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E4E9E-0D9F-FC71-75CD-A35192604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F049F-E76D-FB2E-7F2E-568F86F25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9A290-7F25-041E-C1E3-15092833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4517-6E8E-43FB-B961-2DAB3E0978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12A1C-75B2-E1B0-727D-BEAF5C4A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2A35E-3A8E-248A-1267-2FDDC011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9EDB-82A7-4F23-B80D-F75AD75E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9367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28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813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41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283632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807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65708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491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298358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4404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43945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2733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74488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683151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0522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6339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6836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5120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87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38348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5360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1611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5185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6743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362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598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7FF1-9630-2427-E6D4-740CAA18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FE3A-2A11-206A-F040-9CDEEC837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AE12-72EF-7A68-1507-D975506F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4517-6E8E-43FB-B961-2DAB3E0978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5F47C-C159-1CDD-7CED-50D7F941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1346D-9476-E5FD-8AED-A7BBBDFF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9EDB-82A7-4F23-B80D-F75AD75E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96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6616268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221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7322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782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59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31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782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5839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77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4696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B9E9-7E5E-4909-76EA-52E09D0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9411E-F6D3-56E7-AA10-FE25C909B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C261C-0754-589A-CDAB-9BD3806E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4517-6E8E-43FB-B961-2DAB3E0978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F319E-D048-40FF-C550-23392173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F53BB-71ED-4ADD-D510-2602F155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9EDB-82A7-4F23-B80D-F75AD75E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24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185817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530759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165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72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4602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790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794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16104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39928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03375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1910-8733-F090-5C2C-1A865BB4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989C-FAAA-1C89-EBCB-AEAB462C7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00729-E47F-A108-E9CC-86D883842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79D16-795C-15FA-48F1-0CB1668D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4517-6E8E-43FB-B961-2DAB3E0978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E77D4-EB7F-3A64-85A6-4E16F6A9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B433D-92CE-61E8-7230-6FA16FC9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9EDB-82A7-4F23-B80D-F75AD75E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756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5934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10491513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505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4294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15689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0103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0381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8758477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514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3819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9F1D-7681-D487-34DB-CE93E320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F8C8E-84B6-FE5F-1380-23711B673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A4475-C9BE-9A25-FCD7-5EE413244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FFA9D-25B0-DDF3-1994-84D5E0829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07A52-C311-55CC-C4C2-27E7F0F86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BB11C-87AC-00F9-2EA0-57F0F38B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4517-6E8E-43FB-B961-2DAB3E0978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57542-CEA9-9610-C43F-2F40D13B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61611-1088-C459-CF46-57C53882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9EDB-82A7-4F23-B80D-F75AD75E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325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42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3016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268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4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8630763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15390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10167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14138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350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74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F633-76D4-D2DE-5959-ABB7FA05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AA5AF-5C07-F0B2-7B78-C165A672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4517-6E8E-43FB-B961-2DAB3E0978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62D86-2CFB-2408-D727-6925AD04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DB1E9-909B-F2F4-F5EC-61149D58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9EDB-82A7-4F23-B80D-F75AD75E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35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6841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3714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5513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8546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53270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9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303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93582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1828452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9503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28A0B-63A7-066B-3655-E87882AA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4517-6E8E-43FB-B961-2DAB3E0978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AAD8B-E08E-A5D6-1E49-99C3EB72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E0028-05E7-A0A7-35EC-9A3790B3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9EDB-82A7-4F23-B80D-F75AD75E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225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0865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75362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701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53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48633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829915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9041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60734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4237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2129937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8C02-C36C-405F-DFEE-396BABE9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B71D-5A52-9FDD-DB2E-88E04D72E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0C499-11F7-D3B7-4395-71102589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53407-94A1-6747-B707-8F383222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4517-6E8E-43FB-B961-2DAB3E0978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E2313-BC93-B719-508F-851E44CC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67408-E81B-CF70-294B-F2C4D550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9EDB-82A7-4F23-B80D-F75AD75E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029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890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0352119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77046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1026178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2700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419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0744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24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03918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963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AC7C-B4EF-D4FA-AB4E-B6FBBDCE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B7960-72DD-DBC4-E527-89F823F82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1914B-0EC0-5575-3C18-7C9445348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8A8A5-A020-C40B-101B-C85F7A30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4517-6E8E-43FB-B961-2DAB3E0978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9ABAE-23D0-B12C-50D0-3F52E3E4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33190-6574-6EFB-C6B1-70E78AB4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9EDB-82A7-4F23-B80D-F75AD75E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1984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3730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339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0825089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102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91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0853115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70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944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442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65991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FE5A8-0553-4B0F-15F4-C10FE8FA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3CF7-8AA7-53DC-7B02-2E1A70C93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41BEA-D2EA-DD0F-5CCE-B221B63A3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4517-6E8E-43FB-B961-2DAB3E09784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437C8-3700-6A0B-115C-5A015206D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7379-BE4B-1990-58DB-B787D5C03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9EDB-82A7-4F23-B80D-F75AD75E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66231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tuple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Неизменяемая последовательность любых объектов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3D37510-2662-6140-A319-63273A7EF3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17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 err="1">
                <a:latin typeface="+mj-lt"/>
                <a:cs typeface="JetBrains Mono" panose="02000009000000000000" pitchFamily="49" charset="0"/>
              </a:rPr>
              <a:t>dict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Словарь, он же сопоставление, он же </a:t>
            </a:r>
            <a:r>
              <a:rPr lang="en-US" dirty="0">
                <a:latin typeface="+mj-lt"/>
                <a:ea typeface="Jura" pitchFamily="2" charset="0"/>
              </a:rPr>
              <a:t>mapping</a:t>
            </a:r>
            <a:endParaRPr lang="ru-RU" dirty="0">
              <a:latin typeface="+mj-lt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26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Неупорядоченная коллекция неизменяемых объектов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2FE4AD-5A84-1771-BBC6-99008C9B6D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65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Эксперименты с коллекциями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«База данных»</a:t>
            </a:r>
            <a:endParaRPr lang="en-US" sz="3600" dirty="0">
              <a:latin typeface="+mn-lt"/>
              <a:ea typeface="Jura" pitchFamily="2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1B4A29AE-A252-B4E1-B3F7-2D9E64D0335B}"/>
              </a:ext>
            </a:extLst>
          </p:cNvPr>
          <p:cNvSpPr txBox="1">
            <a:spLocks/>
          </p:cNvSpPr>
          <p:nvPr/>
        </p:nvSpPr>
        <p:spPr>
          <a:xfrm>
            <a:off x="0" y="3279626"/>
            <a:ext cx="3815542" cy="1417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all" spc="-100" normalizeH="0" baseline="0" noProof="0" dirty="0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{9103976271:["Reina", "</a:t>
            </a:r>
            <a:r>
              <a:rPr kumimoji="0" lang="en-US" sz="1050" b="0" i="0" u="none" strike="noStrike" kern="1200" cap="all" spc="-100" normalizeH="0" baseline="0" noProof="0" dirty="0" err="1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Meinhard</a:t>
            </a:r>
            <a:r>
              <a:rPr kumimoji="0" lang="en-US" sz="1050" b="0" i="0" u="none" strike="noStrike" kern="1200" cap="all" spc="-100" normalizeH="0" baseline="0" noProof="0" dirty="0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"), ("Memphis", "Tennessee")],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all" spc="-100" normalizeH="0" baseline="0" noProof="0" dirty="0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4199392609:["Stephanie", "Bruce"), ("Greensboro", "North Carolina")],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all" spc="-100" normalizeH="0" baseline="0" noProof="0" dirty="0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9099459979:[("</a:t>
            </a:r>
            <a:r>
              <a:rPr kumimoji="0" lang="en-US" sz="1050" b="0" i="0" u="none" strike="noStrike" kern="1200" cap="all" spc="-100" normalizeH="0" baseline="0" noProof="0" dirty="0" err="1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Ermes</a:t>
            </a:r>
            <a:r>
              <a:rPr kumimoji="0" lang="en-US" sz="1050" b="0" i="0" u="none" strike="noStrike" kern="1200" cap="all" spc="-100" normalizeH="0" baseline="0" noProof="0" dirty="0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", "Angela"), ("Dallas", "Texas")],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all" spc="-100" normalizeH="0" baseline="0" noProof="0" dirty="0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6123479367:[("Lorenza", "Takuya"), ("Indianapolis", "Indiana")],</a:t>
            </a:r>
          </a:p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all" spc="-100" normalizeH="0" baseline="0" noProof="0" dirty="0">
                <a:ln>
                  <a:noFill/>
                </a:ln>
                <a:solidFill>
                  <a:srgbClr val="7296B7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7548993768:[("Margarete", "Quintin"), ("Raleigh", "North Carolina")]}</a:t>
            </a:r>
          </a:p>
        </p:txBody>
      </p:sp>
    </p:spTree>
    <p:extLst>
      <p:ext uri="{BB962C8B-B14F-4D97-AF65-F5344CB8AC3E}">
        <p14:creationId xmlns:p14="http://schemas.microsoft.com/office/powerpoint/2010/main" val="253915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Тип tuple</vt:lpstr>
      <vt:lpstr>Тип dict</vt:lpstr>
      <vt:lpstr>Тип set</vt:lpstr>
      <vt:lpstr>Эксперименты с коллекциями</vt:lpstr>
      <vt:lpstr>«База данных»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 tuple</dc:title>
  <dc:creator>Mikita Tsiarentsyeu</dc:creator>
  <cp:lastModifiedBy>Mikita Tsiarentsyeu</cp:lastModifiedBy>
  <cp:revision>1</cp:revision>
  <dcterms:created xsi:type="dcterms:W3CDTF">2022-11-26T08:54:48Z</dcterms:created>
  <dcterms:modified xsi:type="dcterms:W3CDTF">2022-11-26T08:55:07Z</dcterms:modified>
</cp:coreProperties>
</file>