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6" r:id="rId3"/>
    <p:sldId id="717" r:id="rId4"/>
    <p:sldId id="718" r:id="rId5"/>
    <p:sldId id="719" r:id="rId6"/>
    <p:sldId id="720" r:id="rId7"/>
    <p:sldId id="721" r:id="rId8"/>
    <p:sldId id="724" r:id="rId9"/>
    <p:sldId id="7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break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dirty="0">
            <a:latin typeface="+mj-lt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переходит к следующей итерации</a:t>
          </a:r>
          <a:endParaRPr lang="en-US" dirty="0">
            <a:latin typeface="+mj-lt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pass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не делает ничего</a:t>
          </a:r>
          <a:endParaRPr lang="en-US" dirty="0">
            <a:latin typeface="+mj-lt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else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</a:rPr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+mj-lt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+mj-lt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break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pass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не делает ничего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else</a:t>
          </a:r>
          <a:r>
            <a:rPr lang="en-US" sz="1800" kern="1200" dirty="0">
              <a:latin typeface="+mj-lt"/>
            </a:rPr>
            <a:t> </a:t>
          </a:r>
          <a:r>
            <a:rPr lang="ru-RU" sz="1800" kern="1200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>
              <a:latin typeface="+mj-lt"/>
            </a:rPr>
            <a:t> </a:t>
          </a:r>
          <a:r>
            <a:rPr lang="en-US" sz="1800" b="1" kern="1200" dirty="0">
              <a:latin typeface="+mj-lt"/>
            </a:rPr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1067368"/>
            <a:satOff val="5739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F82-7060-25BB-5251-AEBF2EE36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F568E-1D8F-E800-79CB-CEABD626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F06F-A96F-160B-4367-45A50A67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CB75-A0E6-AA68-95A0-BBAF5E7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B819-EC2A-9324-16AF-07839BC7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0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62BF-5DFB-7CC9-357E-5C15931C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E4EC3-BE39-2740-9A1D-A11BBEFC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B346-54B0-B91A-C1E8-F16F8628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C18E-40FD-7E43-DD26-9B5B64F7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F9B0-8E8F-4AFC-3537-5864C78A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42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8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24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82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6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5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65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90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5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7903604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65509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4DFA5-BC35-5E07-ABA6-B90DEBA9E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AF722-440C-D2E9-BFDC-E683986AA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CF6E-4D99-D167-718E-B240CD53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7C91-3042-1A11-D674-63FD2824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7718-468D-7335-66ED-D711B1EC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151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96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75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91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986992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94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4804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6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089026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2461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2744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1587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7486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5022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4179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3414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7378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0769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4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329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0374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3330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5174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2939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4521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7564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0106-9AE6-B6A5-0423-CF487854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5FE6-4A26-C55D-85BE-B44BA177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4D37-E8E0-8E84-891E-923C387C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A7E0-FA02-9216-AE8A-64138C65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E25C8-5A22-4AC3-4525-58AD8F90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43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4356810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56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342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4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96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6154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6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7720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43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733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D4CC-E1E8-9829-248A-DFD63D42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196E0-5B05-034C-9DDC-27C6538A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1A68-25A0-3D6C-EB70-BE70F74F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06254-F122-F585-3B67-86BE15FD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104D-582D-9883-5E4B-B8FA07B4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3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220306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158319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41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2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042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3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982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2520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406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9310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870C-B106-A960-79F4-17DB052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FAE4-75AE-464D-06CF-4E0E3EFDC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82000-C5C3-4369-2F8A-DA3F5C2A2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E2A1F-D539-6E00-93E2-7CD9470F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D4B0B-E88B-6D29-F08D-C31FCB43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261C1-BA9A-FA94-54B4-F616B7C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5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120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2474048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79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5452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86454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867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0346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015762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6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5284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53AD-2193-3474-1D92-09B5BC3D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D81CA-3013-74C4-F381-89335FF7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FAE42-5854-7DD5-A874-51025FE59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AA031-4840-2C4D-1262-789CFFDCE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BAA36-3ED6-09F9-64C0-31084991D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B35E3-8A30-2C17-55B4-D6832B0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DF722-5F47-FB4B-D004-F2BD115E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46B5A-AB08-C485-DED3-149C809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74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61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470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65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52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3418260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14096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67582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1773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237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853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8475-F394-0A1D-C783-A5A64382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3C9F1-B7A1-43D5-3C81-7D653DF0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6E208-FBCA-7268-8148-60744298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B1236-90C2-9070-2B07-EAE8DD42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16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2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7116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617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9743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527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450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669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9508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0657221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3149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06AC9-1497-A7D9-70CD-E2CE34ED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DBCAF-FF96-0DC6-7467-AF27EFF0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1D378-C6B9-204E-9759-304E82A2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65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7506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98205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0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42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9081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96983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2312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1565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0468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0547840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2F86-1096-5CA1-110E-981A4612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3B3E-662F-DBF0-2F9D-40B6D325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C7EE-A866-4ACF-5062-35B17DF6F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3B04E-2CEF-82E1-26D6-D19D6744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CA520-537F-FB02-402C-0C40D07B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79EA-3D09-8F4A-222C-272CA776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45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267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61458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562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4432383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942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5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4657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75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603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91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D9BC-DA7B-A3CE-430D-6C37E0FD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6E86C-8720-65A3-EE6A-6783FB892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FFC17-7F52-904D-46DA-CDB12611B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F289-CFFD-76FC-EE05-03811C6E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82A84-C58A-9C3E-B699-49BDEE6B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F6C84-0563-D1F6-D11D-AB3B639B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198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9840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4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568688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83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23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5622045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8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8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50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4972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3AE9F-3633-0A45-1298-E626A223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3B87-3189-0467-7298-3124EE69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2ECE-F132-2494-2F7D-184CE7FC7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1BF9A-8533-450B-8135-C6AE0D755B97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1326-5CF6-2ABF-B9C2-66C87EA43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0C1F-CFF3-146B-9A55-4C83398D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2C052-27BF-4B25-9DB9-55CD6FF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73174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Циклы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while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while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test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повторения определённых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5101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for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elem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обхода всех элементов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94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Операторы управления циклом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52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Циклы </a:t>
            </a:r>
            <a:r>
              <a:rPr lang="en-US" sz="3600" b="1" dirty="0">
                <a:latin typeface="+mn-lt"/>
                <a:ea typeface="Jura" pitchFamily="2" charset="0"/>
              </a:rPr>
              <a:t>while</a:t>
            </a:r>
            <a:r>
              <a:rPr lang="en-US" sz="3600" dirty="0">
                <a:latin typeface="+mn-lt"/>
                <a:ea typeface="Jura" pitchFamily="2" charset="0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 </a:t>
            </a:r>
            <a:r>
              <a:rPr lang="en-US" sz="3600" b="1" dirty="0">
                <a:latin typeface="+mn-lt"/>
                <a:ea typeface="Jura" pitchFamily="2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749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Итератор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D22B7D-90D7-52BD-AF0B-05235A80D0E1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5522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Простейшая валидация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1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Поиск минимального элемента списка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3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  <vt:lpstr>Простейшая валидация</vt:lpstr>
      <vt:lpstr>Поиск минимального элемента списка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2022-11-27T08:55:07Z</dcterms:created>
  <dcterms:modified xsi:type="dcterms:W3CDTF">2022-11-27T08:55:25Z</dcterms:modified>
</cp:coreProperties>
</file>