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5" r:id="rId3"/>
    <p:sldId id="785" r:id="rId4"/>
    <p:sldId id="786" r:id="rId5"/>
    <p:sldId id="7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D5A6-D381-D507-1C2E-E1F81DC27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CD08B-1A86-A42C-FF01-BB3219C16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9A14-4FA4-C652-81C0-DDE8D694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89BC-E0C2-12DC-0AEF-2AD58665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9DA0-6A6F-BFF7-949E-DBF73FF0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B3FD-52EA-9BFE-EF10-F2CACD79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36950-299F-016A-430D-BDF1C975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6D05-9F29-2288-3BF7-54B225BA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A85A-5FE8-E56A-B1B6-539C91A1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2339-A0BE-CDC3-3CDD-CB96CBE7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651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3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98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3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5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66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5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38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7738109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55978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34609-CE20-8DC4-79BE-83CA64C5B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CE86D-52DC-0DB5-F2F8-C5E0F5D03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FDAE-C746-83AA-2B6D-59B6FF20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82CE-58D3-0C27-F9EF-6C281F37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330E-F1E4-5451-1A7E-85E861D4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7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85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0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739315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7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97494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49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981815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7554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79314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117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3813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3725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404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7921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895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141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6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002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4343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4210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2545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4840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04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116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C7DA-F2AA-2298-6E9A-0B132242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A2EA-0ED0-5259-C0D0-5FE99684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77DF-5BEF-4C11-57AA-327C1B1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7EF3-A884-B128-AFAC-2B2B3579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045C-EC2D-E9C6-C01C-8C77C804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1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699460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39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825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06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8981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07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705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9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2771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6827-4CE3-4C62-7F3F-6EE692D9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02E4-42FA-1164-019D-DB345748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085B-4DBD-8C24-6A7E-20FEC1A0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20FF-4586-AC23-F039-73A945A0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9FD4-6AA3-BEE9-FF2B-6B7E7F59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1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034382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914296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32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7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5237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0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87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332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038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59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B5B3-8C4F-934B-24BD-11304B9C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99FD-B8B7-F5F2-61E3-5E5672E75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6D9D-0711-1A16-BEF2-CE1157A3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CE5B7-AC8E-BFBE-4F74-A77E381C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3089C-6E77-81C8-5BDB-394945A1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9348-2EC0-E546-AE03-4E68A30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5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4467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8723430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6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2252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2001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6220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8711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2060621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1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3546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B0B-7482-7DAE-7E10-475ADD76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3A5CE-C74C-9C38-D5E3-C16838A56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FCAC-2C15-76B1-B215-60165D72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692D8-1A40-E3A0-E503-39C2B7486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3BE7E-3ABD-D5C6-90BA-E9FF479CA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5A47E-BF55-DBDE-14A5-CBB198D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66DB7-828C-4A8E-F786-5F7EBD45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DAA0C-FF71-F5E8-6951-6602B281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85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39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144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82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9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324943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52317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68704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25930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03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57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E19B-7BDC-5C3E-1941-217B7D5C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10B12-A05B-65CA-6D02-FFFE0547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C9CFD-0ADF-DE98-0B7A-501F01F7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9ACA6-9EC0-E963-0B60-B92CA94A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67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1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61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8728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9900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615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27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9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131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888695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0088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B649C-2644-ACB4-3CAC-5791ED92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495EF-1B35-2E5E-23C9-D916C9FF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E4007-A378-1774-8FAB-D9C57E44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45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5009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2506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130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0767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56685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8902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1749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0013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201277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F6BA-516F-73EB-F69B-39F2EB27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F7EB-DA68-E98B-26C8-291B47EE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D2B6-3419-7845-6609-825B07C9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EC80-78BB-0BE8-42EA-0C659E87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2333A-2E4D-296E-7481-2BDD38A6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76587-A12E-2067-CDDD-4ABA4555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7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8504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75475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4178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595191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575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25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8001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5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421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56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32A4-6FD7-2BAF-BFC9-E860717C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BF604-6D74-411F-1BBF-0E7B36F0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5CAC8-F7EA-5AAA-734C-2E25DF77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30CC2-9607-83F7-BF65-D22F2A9B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60F3-2748-DDCE-08F9-19C1BF3E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FC429-E222-B777-5B63-2CE35A73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57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559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0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824091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898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9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6631119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3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25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07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968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8FB3-5219-9C23-2122-3AB5428B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3593F-B286-BBD0-BDB7-2A898165E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901A-B42A-3CCC-824E-46C39149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A1E1-6159-4868-9A6C-4EF8C5167A1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88ED-5295-D620-8915-684CC624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22FA-FF3B-B1FF-E15D-DDA5543E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AC5C-2502-467D-92C8-829D6448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549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Доступ к атрибутам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Конструктор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Свойства</a:t>
            </a:r>
            <a:endParaRPr lang="en-US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 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</a:t>
            </a:r>
            <a:r>
              <a:rPr lang="ru-RU" dirty="0" err="1"/>
              <a:t>проперти</a:t>
            </a:r>
            <a:r>
              <a:rPr lang="ru-RU" dirty="0"/>
              <a:t>, унифицированный способ описания логики присваивания и получения значений </a:t>
            </a:r>
            <a:r>
              <a:rPr lang="ru-RU" dirty="0" err="1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Инкапсуляция </vt:lpstr>
      <vt:lpstr>Доступ к атрибутам</vt:lpstr>
      <vt:lpstr>Конструктор</vt:lpstr>
      <vt:lpstr>Свойства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Инкапсуляция </dc:title>
  <dc:creator>Mikita Tsiarentsyeu</dc:creator>
  <cp:lastModifiedBy>Mikita Tsiarentsyeu</cp:lastModifiedBy>
  <cp:revision>1</cp:revision>
  <dcterms:created xsi:type="dcterms:W3CDTF">2023-01-28T08:50:26Z</dcterms:created>
  <dcterms:modified xsi:type="dcterms:W3CDTF">2023-01-28T08:50:44Z</dcterms:modified>
</cp:coreProperties>
</file>