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75" r:id="rId3"/>
    <p:sldId id="576" r:id="rId4"/>
    <p:sldId id="577" r:id="rId5"/>
    <p:sldId id="835" r:id="rId6"/>
    <p:sldId id="579" r:id="rId7"/>
    <p:sldId id="83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dirty="0"/>
            <a:t> – </a:t>
          </a:r>
          <a:r>
            <a:rPr lang="ru-RU" dirty="0"/>
            <a:t>любая непустая строка, исключая символ </a:t>
          </a:r>
          <a:r>
            <a:rPr lang="en-US" dirty="0"/>
            <a:t>/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dirty="0"/>
            <a:t> – </a:t>
          </a:r>
          <a:r>
            <a:rPr lang="ru-RU" dirty="0"/>
            <a:t>положительное целое число и ноль</a:t>
          </a:r>
          <a:endParaRPr lang="en-US" dirty="0"/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dirty="0"/>
            <a:t> – </a:t>
          </a:r>
          <a:r>
            <a:rPr lang="ru-RU" dirty="0"/>
            <a:t>любые буквы и числа плюс символы </a:t>
          </a:r>
          <a:r>
            <a:rPr lang="en-US" dirty="0"/>
            <a:t>_ </a:t>
          </a:r>
          <a:r>
            <a:rPr lang="ru-RU" dirty="0"/>
            <a:t>и –</a:t>
          </a:r>
          <a:endParaRPr lang="en-US" dirty="0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dirty="0"/>
            <a:t> – </a:t>
          </a:r>
          <a:r>
            <a:rPr lang="ru-RU" dirty="0"/>
            <a:t>айди в нижнем регистре, символы-разделители включены</a:t>
          </a:r>
          <a:endParaRPr lang="en-US" dirty="0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dirty="0"/>
            <a:t> – </a:t>
          </a:r>
          <a:r>
            <a:rPr lang="ru-RU" dirty="0"/>
            <a:t>любая непустая строка, включая символ </a:t>
          </a:r>
          <a:r>
            <a:rPr lang="en-US" dirty="0"/>
            <a:t>/</a:t>
          </a: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dirty="0">
              <a:latin typeface="Jura" pitchFamily="2" charset="0"/>
              <a:ea typeface="Jura" pitchFamily="2" charset="0"/>
            </a:rPr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dirty="0">
              <a:latin typeface="Jura" pitchFamily="2" charset="0"/>
              <a:ea typeface="Jura" pitchFamily="2" charset="0"/>
            </a:rPr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43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436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sz="2500" kern="1200" dirty="0"/>
            <a:t> – </a:t>
          </a:r>
          <a:r>
            <a:rPr lang="ru-RU" sz="2500" kern="1200" dirty="0"/>
            <a:t>любая непустая строка, исключая символ </a:t>
          </a:r>
          <a:r>
            <a:rPr lang="en-US" sz="2500" kern="1200" dirty="0"/>
            <a:t>/</a:t>
          </a:r>
        </a:p>
      </dsp:txBody>
      <dsp:txXfrm>
        <a:off x="0" y="436"/>
        <a:ext cx="10515600" cy="715470"/>
      </dsp:txXfrm>
    </dsp:sp>
    <dsp:sp modelId="{911FD818-44A7-446F-80DA-536D7F38F93C}">
      <dsp:nvSpPr>
        <dsp:cNvPr id="0" name=""/>
        <dsp:cNvSpPr/>
      </dsp:nvSpPr>
      <dsp:spPr>
        <a:xfrm>
          <a:off x="0" y="71590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71590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sz="2500" kern="1200" dirty="0"/>
            <a:t> – </a:t>
          </a:r>
          <a:r>
            <a:rPr lang="ru-RU" sz="2500" kern="1200" dirty="0"/>
            <a:t>положительное целое число и ноль</a:t>
          </a:r>
          <a:endParaRPr lang="en-US" sz="2500" kern="1200" dirty="0"/>
        </a:p>
      </dsp:txBody>
      <dsp:txXfrm>
        <a:off x="0" y="715907"/>
        <a:ext cx="10515600" cy="715470"/>
      </dsp:txXfrm>
    </dsp:sp>
    <dsp:sp modelId="{FB3ED372-3477-4BBE-A240-1B7CC42D2C53}">
      <dsp:nvSpPr>
        <dsp:cNvPr id="0" name=""/>
        <dsp:cNvSpPr/>
      </dsp:nvSpPr>
      <dsp:spPr>
        <a:xfrm>
          <a:off x="0" y="143137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143137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sz="2500" kern="1200" dirty="0"/>
            <a:t> – </a:t>
          </a:r>
          <a:r>
            <a:rPr lang="ru-RU" sz="2500" kern="1200" dirty="0"/>
            <a:t>любые буквы и числа плюс символы </a:t>
          </a:r>
          <a:r>
            <a:rPr lang="en-US" sz="2500" kern="1200" dirty="0"/>
            <a:t>_ </a:t>
          </a:r>
          <a:r>
            <a:rPr lang="ru-RU" sz="2500" kern="1200" dirty="0"/>
            <a:t>и –</a:t>
          </a:r>
          <a:endParaRPr lang="en-US" sz="2500" kern="1200" dirty="0"/>
        </a:p>
      </dsp:txBody>
      <dsp:txXfrm>
        <a:off x="0" y="1431377"/>
        <a:ext cx="10515600" cy="715470"/>
      </dsp:txXfrm>
    </dsp:sp>
    <dsp:sp modelId="{D8E63406-5F14-4684-8EA4-319E324CCCA8}">
      <dsp:nvSpPr>
        <dsp:cNvPr id="0" name=""/>
        <dsp:cNvSpPr/>
      </dsp:nvSpPr>
      <dsp:spPr>
        <a:xfrm>
          <a:off x="0" y="214684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214684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sz="2500" kern="1200" dirty="0"/>
            <a:t> – </a:t>
          </a:r>
          <a:r>
            <a:rPr lang="ru-RU" sz="2500" kern="1200" dirty="0"/>
            <a:t>айди в нижнем регистре, символы-разделители включены</a:t>
          </a:r>
          <a:endParaRPr lang="en-US" sz="2500" kern="1200" dirty="0"/>
        </a:p>
      </dsp:txBody>
      <dsp:txXfrm>
        <a:off x="0" y="2146847"/>
        <a:ext cx="10515600" cy="715470"/>
      </dsp:txXfrm>
    </dsp:sp>
    <dsp:sp modelId="{8563EBF4-E093-4DC1-B0D6-E384303F0CDB}">
      <dsp:nvSpPr>
        <dsp:cNvPr id="0" name=""/>
        <dsp:cNvSpPr/>
      </dsp:nvSpPr>
      <dsp:spPr>
        <a:xfrm>
          <a:off x="0" y="286231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286231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sz="2500" kern="1200" dirty="0"/>
            <a:t> – </a:t>
          </a:r>
          <a:r>
            <a:rPr lang="ru-RU" sz="2500" kern="1200" dirty="0"/>
            <a:t>любая непустая строка, включая символ </a:t>
          </a:r>
          <a:r>
            <a:rPr lang="en-US" sz="2500" kern="1200" dirty="0"/>
            <a:t>/</a:t>
          </a:r>
        </a:p>
      </dsp:txBody>
      <dsp:txXfrm>
        <a:off x="0" y="2862317"/>
        <a:ext cx="10515600" cy="715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1441" y="31441"/>
        <a:ext cx="7779904" cy="1010585"/>
      </dsp:txXfrm>
    </dsp:sp>
    <dsp:sp modelId="{D8574469-0E23-4CF8-9FC2-85503D65CDDF}">
      <dsp:nvSpPr>
        <dsp:cNvPr id="0" name=""/>
        <dsp:cNvSpPr/>
      </dsp:nvSpPr>
      <dsp:spPr>
        <a:xfrm>
          <a:off x="788669" y="1252378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sz="2900" kern="1200" dirty="0">
              <a:latin typeface="Jura" pitchFamily="2" charset="0"/>
              <a:ea typeface="Jura" pitchFamily="2" charset="0"/>
            </a:rPr>
            <a:t>render</a:t>
          </a:r>
        </a:p>
      </dsp:txBody>
      <dsp:txXfrm>
        <a:off x="820110" y="1283819"/>
        <a:ext cx="7388954" cy="1010585"/>
      </dsp:txXfrm>
    </dsp:sp>
    <dsp:sp modelId="{5CC4D5CC-9188-4914-B507-5E06FC85674A}">
      <dsp:nvSpPr>
        <dsp:cNvPr id="0" name=""/>
        <dsp:cNvSpPr/>
      </dsp:nvSpPr>
      <dsp:spPr>
        <a:xfrm>
          <a:off x="1577339" y="2504757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sz="2900" kern="1200" dirty="0">
              <a:latin typeface="Jura" pitchFamily="2" charset="0"/>
              <a:ea typeface="Jura" pitchFamily="2" charset="0"/>
            </a:rPr>
            <a:t>html</a:t>
          </a:r>
        </a:p>
      </dsp:txBody>
      <dsp:txXfrm>
        <a:off x="1608780" y="2536198"/>
        <a:ext cx="7388954" cy="1010585"/>
      </dsp:txXfrm>
    </dsp:sp>
    <dsp:sp modelId="{4670EA0C-4A38-4518-83E1-8001A7F1CCF2}">
      <dsp:nvSpPr>
        <dsp:cNvPr id="0" name=""/>
        <dsp:cNvSpPr/>
      </dsp:nvSpPr>
      <dsp:spPr>
        <a:xfrm>
          <a:off x="8240506" y="814046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397500" y="814046"/>
        <a:ext cx="383765" cy="525059"/>
      </dsp:txXfrm>
    </dsp:sp>
    <dsp:sp modelId="{E2E58A7D-0232-44FA-8EC0-E93AC43CE519}">
      <dsp:nvSpPr>
        <dsp:cNvPr id="0" name=""/>
        <dsp:cNvSpPr/>
      </dsp:nvSpPr>
      <dsp:spPr>
        <a:xfrm>
          <a:off x="9029176" y="2059268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186170" y="2059268"/>
        <a:ext cx="383765" cy="525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919B-66E5-FE1F-7528-9E97CE070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AE82B-44FD-6267-B9B2-F69EEFCB1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ED33-B469-AAFC-F4AF-B3233F5D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E374-E709-45E3-8A06-6E100580DDB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79B7-00AB-1A30-1E7F-B0136B72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B3125-50C3-3600-21CD-5666D6E8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7011-702B-44F3-89B5-F834B38A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9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316D-3B6B-D73A-3E29-88EC8090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1F710-B19A-5AA5-E372-069BF3E90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87502-F50C-7766-1096-09C52E6F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E374-E709-45E3-8A06-6E100580DDB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3D27-CEAE-799A-059C-069E52D3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6205-B34F-81F6-2619-43F19E53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7011-702B-44F3-89B5-F834B38A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6320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564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17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070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5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78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931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17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2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2987213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95001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FA4AE-E2E4-5010-A470-50827BC95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E47CE-8D91-25FA-186A-F5C018B6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FB59-CCB8-60DE-A085-5F9F27F2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E374-E709-45E3-8A06-6E100580DDB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0DF9F-4F9F-FF81-3F29-92F40622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7D975-9402-0BBC-4349-F92C164B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7011-702B-44F3-89B5-F834B38A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683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798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519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9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474263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300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87222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08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529885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6533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72264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399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4606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0080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0928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1334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6592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7225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95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69461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24186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3852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4377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6951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48062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4708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993D-932A-A48B-1F32-6D5DF464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4B67-C1ED-00E6-0A5C-236CE633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CC474-F504-078B-C3CA-BD83CDEC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E374-E709-45E3-8A06-6E100580DDB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3110-962E-F6BB-F9FF-50386B89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839AC-0C47-8A6A-AD55-71A40DBB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7011-702B-44F3-89B5-F834B38A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02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7846995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762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29553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33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06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9398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2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75201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716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6572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59CD-1CC7-741E-1222-7D2FE692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A9360-7EE7-1B63-C3DC-51A5954C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53740-9ECA-6477-0B02-8EE3DFB1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E374-E709-45E3-8A06-6E100580DDB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881D1-36FB-A8B0-0561-4B2ABFE3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ED277-3283-4756-0DC2-D2B4ADB1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7011-702B-44F3-89B5-F834B38A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255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889534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7429115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55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62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0405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526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47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59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410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2193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F0AD-3A1D-6C32-23AB-BE7F4200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49E1-48A3-C61B-C62A-351E56547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0C1C5-BDF9-8CE9-9F2A-E43222C6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3038A-FA3E-78A5-9616-32BB252D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E374-E709-45E3-8A06-6E100580DDB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8255D-B3DE-1AD0-F85D-26FBC77C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B1126-18DA-9A7D-083D-1AE31B92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7011-702B-44F3-89B5-F834B38A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83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67680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2458513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17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7201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90640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1650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2448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513448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8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48260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8E7D-F4FF-07BD-427A-DF6AB401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945E4-6ADA-341A-C488-B8E6A80E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0B6DB-873F-2763-A971-BD4511BE3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2F7EC-5149-8657-6A58-A262C26B3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9A4FA-5D8B-3BCC-7A82-46270096B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EEC0D-6FA5-A350-E67A-CE4CC77F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E374-E709-45E3-8A06-6E100580DDB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E1760-4797-8EDF-AA15-AB8D7A9A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72D55-C12D-C812-C994-712A8EF6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7011-702B-44F3-89B5-F834B38A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647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40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2287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2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933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7108441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44555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06182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45069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588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682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4F4D-ACDF-19C2-9EBF-F39FC4BF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C60D1-A410-EE31-11CE-04B33BA2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E374-E709-45E3-8A06-6E100580DDB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641B2-DC3A-4135-76E0-ACBEA959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68165-27A2-FFFB-0BE7-615055B6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7011-702B-44F3-89B5-F834B38A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098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4793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45678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2684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0171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8186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826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22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745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850863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3488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6D087-E80C-2092-EC17-BCE19426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E374-E709-45E3-8A06-6E100580DDB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0875E-E195-8DDC-7ABD-771B25D6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8E5C8-EF28-EF00-F3BC-0698A611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7011-702B-44F3-89B5-F834B38A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162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0553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77455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33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9293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591492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7096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8653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7558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7924549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EBDC-13B7-4EC1-82F5-2147EC04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F97D-DEE8-51A3-C58D-0710E65CE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44B3D-E497-0B5B-CA08-E0958F88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5CD62-0E68-FEC0-E52A-4CC087F6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E374-E709-45E3-8A06-6E100580DDB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0B9A7-A234-AC93-F515-8BEBB0E1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7AED3-772E-FF76-7D45-2241C429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7011-702B-44F3-89B5-F834B38A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7813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1199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8722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81924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6621605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0982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40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6617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912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23567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29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DDF2-6ADF-B1F1-11B7-0FB853D3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D2C98-1997-9110-4FA2-17787C128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51F20-A89E-61BF-7BCE-007F4ABE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DEAAB-6D30-54F9-DA92-F21F17C0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E374-E709-45E3-8A06-6E100580DDB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94DF3-9A74-FFF4-B8CC-F0486D77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5EDBF-AA8B-E21D-213A-932F404E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7011-702B-44F3-89B5-F834B38A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6915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8372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524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4401814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596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87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2871389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111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91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24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7538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CDDD2-4D2C-721C-EA17-2CBAB76C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61D04-D89E-8185-22F9-5F6ED8CF4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474A-F711-1D77-40C7-44525C7C7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E374-E709-45E3-8A06-6E100580DDB5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D6E56-26CF-386B-B9AF-41290F07F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F6199-668B-5C8D-97FA-E17820199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77011-702B-44F3-89B5-F834B38A9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58463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 patterns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= [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views.home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name='home'),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path('posts/&lt;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int:post_id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&gt;/',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views.post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id='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 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8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000" dirty="0"/>
              <a:t>URL patterns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D3C3B9C-EEE5-496F-8FFC-6CCA5E79A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740429"/>
            <a:ext cx="4663440" cy="3749040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'posts/&lt;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int:post_id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&gt;/'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– конвертер пути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соответствующее представление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id='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– параметр представления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name='posts'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опциональное имя, используется для создания ссылок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740429"/>
            <a:ext cx="4663440" cy="20497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path(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'posts/&lt;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uuid:post_id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&gt;/', 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         	id='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', 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name='posts' 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51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BAE93C-19BA-4DC8-9FDD-746A4F5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Конвертеры пути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91194F-DFF5-4146-BE44-93B044F4C0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9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URL patterns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49E-02BD-4523-B03A-994642D6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D4ED093-4930-4A5C-B4FE-4241CBE362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63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ru-RU" sz="2800" dirty="0"/>
              <a:t>представления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8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URL patterns </vt:lpstr>
      <vt:lpstr>URL patterns </vt:lpstr>
      <vt:lpstr>Конвертеры пути</vt:lpstr>
      <vt:lpstr>Блог: URL patterns</vt:lpstr>
      <vt:lpstr>Представление </vt:lpstr>
      <vt:lpstr>Блог: представления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patterns </dc:title>
  <dc:creator>Mikita Tsiarentsyeu</dc:creator>
  <cp:lastModifiedBy>Mikita Tsiarentsyeu</cp:lastModifiedBy>
  <cp:revision>1</cp:revision>
  <dcterms:created xsi:type="dcterms:W3CDTF">2023-01-28T08:51:07Z</dcterms:created>
  <dcterms:modified xsi:type="dcterms:W3CDTF">2023-01-28T08:51:25Z</dcterms:modified>
</cp:coreProperties>
</file>