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53" r:id="rId3"/>
    <p:sldId id="755" r:id="rId4"/>
    <p:sldId id="756" r:id="rId5"/>
    <p:sldId id="757" r:id="rId6"/>
    <p:sldId id="7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3F4B-1B93-1B93-C86A-4958AE230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D3127-3182-029E-60AD-E167EF98C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D3AE-4433-63E6-6C4A-589D38C7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1D94-789E-44EF-8371-193C32C1E30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33675-49B7-6EE7-88E9-5C0C7E10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D8E4B-C409-087D-0455-534CC198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3A58-FA92-46B4-91E0-5A2E7EB8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7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395A-7291-2E60-99EF-5170F7BF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09C26-8941-65AF-9CE1-F41EC1C66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EE8C-8759-6A84-0C7B-91098AD1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1D94-789E-44EF-8371-193C32C1E30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E18DC-646B-1FE9-5E8F-4BD26BFE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C4F9C-E6F9-319A-2DE7-4557C36F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3A58-FA92-46B4-91E0-5A2E7EB8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4728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776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74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053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904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10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154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77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182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8089136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87672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6FB38-AEA2-8B67-5C2D-6D9643BCE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55A4E-E6EB-5481-2CE5-82E0E95E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AF954-7814-EC50-6373-0585A93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1D94-789E-44EF-8371-193C32C1E30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D0BD0-11EB-982E-AEE5-8F4C7E88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0AFC5-5B07-FA9B-67BC-CFA5C364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3A58-FA92-46B4-91E0-5A2E7EB8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7956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57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618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78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2628039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0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03814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50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289315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67016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72732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08313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6945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28376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6379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4092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7843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6236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18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8418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67336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8507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0768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4316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2835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5815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9F28-1ABC-AFBE-F5CB-1865FB78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9B51-C25F-764A-7848-1632566D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E0B43-3546-FCA5-87E7-D1E6BA6F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1D94-789E-44EF-8371-193C32C1E30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FD605-2981-AF12-D964-FBDEE94F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A8D75-A24E-C7C2-33B8-9A43D6B1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3A58-FA92-46B4-91E0-5A2E7EB8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38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8137970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080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95507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642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13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3008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989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1575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25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6823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22FB-86E7-270C-26C2-EE56B1DA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FE95D-F7E3-1DB3-0C7B-2CC8CB88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04B8-7CE7-C361-166C-02D20162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1D94-789E-44EF-8371-193C32C1E30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14C2D-22B4-8D32-80D7-7A06B557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2DE1-5378-56DE-D432-EBB22225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3A58-FA92-46B4-91E0-5A2E7EB8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031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264404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873308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606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146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1358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487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35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4758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9939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267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9CB-8F74-09E0-B6BE-B5103741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EB5F-9B8B-BC02-D079-C99FF6DCA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AE219-5400-6E3C-BF07-FAC28707B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2BF34-713D-CE2C-CE6C-EAE460E6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1D94-789E-44EF-8371-193C32C1E30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CF2B5-FF0E-0A75-5886-395FF8D5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F104A-520E-48B2-197C-41EEFE42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3A58-FA92-46B4-91E0-5A2E7EB8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24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361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90070287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70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2437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78659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8840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10125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6598976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567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83279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D876-A40B-C9B3-59F3-41CAAF3B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D214C-75A6-9054-26B6-20103DBE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48B06-5177-F716-6D90-F0CB93F76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B8015-FEB1-6EBA-B014-FF882E5DC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33D3C-B067-2BB9-C8C0-C21D69D7C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4CAA2-EA4B-9984-17C1-84868027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1D94-789E-44EF-8371-193C32C1E30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3B4EF-BB10-8BF7-2D45-D2784CE5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A94C0-F9D4-D850-5055-3488CA46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3A58-FA92-46B4-91E0-5A2E7EB8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59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03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4590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306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34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2149021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02367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99601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001285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48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408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214F-4132-E436-DC9E-4A969772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1E401-23A5-9717-A1CC-FF75F6B2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1D94-789E-44EF-8371-193C32C1E30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43CC6-F4E8-FDE0-F0AD-ED1CE64A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97FE2-48CC-B11C-A2C6-277B449B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3A58-FA92-46B4-91E0-5A2E7EB8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752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5656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9627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84921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9946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07713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661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40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379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8267398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37940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08DA5-ACE8-FB3D-4F87-DFDB3193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1D94-789E-44EF-8371-193C32C1E30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427A3-0EB5-E2F2-95FA-CEF36B37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1C759-8FA8-D5F5-62B7-57AF483F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3A58-FA92-46B4-91E0-5A2E7EB8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784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7779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37950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18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725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17199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1503797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2777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357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687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7397021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4769-762B-F922-1D51-C3DEA9BE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989B-9736-EBB2-5304-1EBAB984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78EC1-74D0-225F-B255-5BEB84F01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187BD-45A6-274C-D15A-77540040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1D94-789E-44EF-8371-193C32C1E30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2FBDC-37F9-0D6E-EFC3-5BF12A62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C4BAF-5F51-E044-B6C9-917AD712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3A58-FA92-46B4-91E0-5A2E7EB8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464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4709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78825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918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6783574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7072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448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4500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583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2336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863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D877-F331-5F32-35DD-9B42151E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E388A-BECA-F1CA-9393-45E63F41A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AB272-9CD1-8F30-F301-2547AC72F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BB9B4-2435-CB5D-F183-FEBBCFBF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1D94-789E-44EF-8371-193C32C1E30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A1A86-F2E1-1706-3DDF-B71DE8EC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01C31-0527-5599-6247-77AFEFE1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3A58-FA92-46B4-91E0-5A2E7EB8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5244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0799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134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4639533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317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780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8619713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97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718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77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7315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BABAC-8D5E-7BF0-7B05-152CE01D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20693-2917-048C-25A2-25DCFB6B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1980F-0E87-C92A-1568-2CFCDC5FA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1D94-789E-44EF-8371-193C32C1E30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180F4-92BA-EBCD-7A27-8FC278D5C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6D13-0AA3-8900-D2E1-CF17E47D0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B3A58-FA92-46B4-91E0-5A2E7EB8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3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00056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</a:t>
            </a:r>
            <a:r>
              <a:rPr lang="en-US" sz="3600" b="1" dirty="0"/>
              <a:t>I: </a:t>
            </a:r>
            <a:r>
              <a:rPr lang="ru-RU" sz="3600" b="1" dirty="0"/>
              <a:t>Рекурсия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7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/>
              <a:t>Сумма цифр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6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 err="1"/>
              <a:t>Бинарный</a:t>
            </a:r>
            <a:r>
              <a:rPr lang="en-US" sz="3600" b="1" dirty="0"/>
              <a:t> </a:t>
            </a:r>
            <a:r>
              <a:rPr lang="en-US" sz="3600" b="1" dirty="0" err="1"/>
              <a:t>поиск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8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</a:t>
            </a:r>
            <a:r>
              <a:rPr lang="en-US" sz="3600" b="1" dirty="0"/>
              <a:t>II: lambda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0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III: </a:t>
            </a:r>
            <a:r>
              <a:rPr lang="ru-RU" sz="3600" b="1" dirty="0" err="1"/>
              <a:t>map</a:t>
            </a:r>
            <a:r>
              <a:rPr lang="ru-RU" sz="3600" b="1" dirty="0"/>
              <a:t>, </a:t>
            </a:r>
            <a:r>
              <a:rPr lang="ru-RU" sz="3600" b="1" dirty="0" err="1"/>
              <a:t>filter</a:t>
            </a:r>
            <a:r>
              <a:rPr lang="ru-RU" sz="3600" b="1" dirty="0"/>
              <a:t>, </a:t>
            </a:r>
            <a:r>
              <a:rPr lang="ru-RU" sz="3600" b="1" dirty="0" err="1"/>
              <a:t>reduce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3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Функциональное программирование I: Рекурсия</vt:lpstr>
      <vt:lpstr>Сумма цифр</vt:lpstr>
      <vt:lpstr>Бинарный поиск</vt:lpstr>
      <vt:lpstr>Функциональное программирование II: lambda</vt:lpstr>
      <vt:lpstr>Функциональное программирование III: map, filter, reduce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программирование I: Рекурсия</dc:title>
  <dc:creator>Mikita Tsiarentsyeu</dc:creator>
  <cp:lastModifiedBy>Mikita Tsiarentsyeu</cp:lastModifiedBy>
  <cp:revision>1</cp:revision>
  <dcterms:created xsi:type="dcterms:W3CDTF">2022-12-18T08:54:15Z</dcterms:created>
  <dcterms:modified xsi:type="dcterms:W3CDTF">2022-12-18T08:54:41Z</dcterms:modified>
</cp:coreProperties>
</file>