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+mj-lt"/>
              <a:ea typeface="Jura" pitchFamily="2" charset="0"/>
            </a:rPr>
            <a:t>return </a:t>
          </a:r>
          <a:r>
            <a:rPr lang="ru-RU" sz="13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504-DC73-0C72-845E-183B909C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C59C4-C9CC-4D3F-790E-B3D5886BE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E4EB-2D46-92D1-4231-B78409BA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946E-E87B-5449-22A6-F185B197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F7C-DC2B-1E4D-1E4C-39EE1854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10EA-A07D-0482-6EAF-C25A7E61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7B18-C871-E80A-333E-4D2F0A2B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9159-C6F2-3D05-B200-8C19362C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D044-248C-59C2-32AE-9F01A3B0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BC7C-EF09-60E8-0D65-09788115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47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8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2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7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74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9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7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94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5842011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66903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6AFF-7DAA-A5D6-CCD3-B943BA848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132BB-3C7D-6D83-E397-4416C2D7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1CD2-B1CB-5ADD-A10C-1A68FC65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7F43-53EC-DB8D-E3F6-26A1FFE6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BDE5-AFA7-E54B-A4D7-9B4198B3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17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0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0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052902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5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8974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421543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8676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6400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633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6643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2035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9762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3336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4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520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6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88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1891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690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90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88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985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141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5DB-8B2D-A216-A306-5CF16C2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78D7-C163-098E-CFAD-8475E42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45D7-E92B-1D41-0B9E-3BC5E02F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A097-414A-15EB-75E3-E31A40D1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059A-6B18-DC41-4031-7B0C7D6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6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888944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6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44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5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9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127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217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7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900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615-2A7B-60FA-33BE-8C25A77D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AFF3-B12D-7DF8-DFEF-FDBA7FF1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7E4A-B174-9482-9E12-3BB47C35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A5E2-F8EB-8036-968D-4CDCB27C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B611-936D-8F38-8696-BF1FC35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68571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834807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3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4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495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4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308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5348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786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555E-FB18-D813-1F35-6010B5AB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6A06-A8EC-CC6C-34B4-3A9845BF1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052EF-50AC-1C81-6124-D79096848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B00A-D9FE-8679-1F48-87244F9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B778-0DB4-64AF-4DF1-C7161739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D65E-3B0F-6381-ED7F-186FDA3E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36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17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717999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3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30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9780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592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793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8940318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11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374-B935-0545-BD45-20335555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7DAD-157B-CAD1-F83F-53A900D3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B75C-031A-5045-3DF4-5FF853C5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7D9-A07E-871A-6DC7-169A0EB11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6791B-5406-6F12-D9D8-31D29B72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C3D8C-568B-47D8-3989-97638970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28D76-990B-214A-7E7F-C97B3F93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7BBF7-B985-BA33-6125-D3A14926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4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065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79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9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020766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78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68145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83602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0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690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B821-10BA-652C-E2B4-6FD7C9E5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BB080-B911-2768-9E57-14439181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16A11-F941-32DF-4C0F-94C7CCBF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AF1B0-C2B9-1F59-0157-CBEC11AA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96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69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512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4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5811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90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6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4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5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02843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881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F740E-4C8E-0D51-503F-C32DF8AE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CF7BA-F272-B17C-BD0B-9052177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3EBF-A1CC-EAF0-5DAB-284C6F73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34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1489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7085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2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573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46096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19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454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57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410904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1340-2CDA-3C3B-5016-E0A272C6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FE81-DC88-6007-B0B9-A35D4E6C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7758C-FAA1-9BA2-205A-86D96A549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A184-067D-19CB-1294-AFD55D60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8A47-82F6-9CFD-259F-E838599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476B-34B3-EA6F-2362-C13EAE15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5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233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21224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052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02721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101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07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6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23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EF45-A49A-6093-4541-849B2A58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82368-0201-3EF9-9C2C-399F632F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868A-7EF0-CDD6-21B7-4B824B2A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6F8DE-C3A1-E24B-2C20-5D3CA815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42788-06DA-C0D8-E7FF-FB70C43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4BAE1-5E39-1B28-7671-8D26742E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71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526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3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344518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2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0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580997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6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2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3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230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A1EF2-F7C0-DA03-F85D-938F1293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723C-20F9-0F2C-7C0E-56FAD981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CD1F-E869-45E6-D3C1-B4F9FF79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79FB-A533-42C4-A0C5-50480E6930E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2A8A-FBD1-2791-4E79-BB0517CA6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3105-520D-FBFD-0A63-A936D2B13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743-C15A-4E8D-BD8C-4F92AA3A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364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2022-12-10T08:50:09Z</dcterms:created>
  <dcterms:modified xsi:type="dcterms:W3CDTF">2022-12-10T08:50:33Z</dcterms:modified>
</cp:coreProperties>
</file>