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0" r:id="rId3"/>
    <p:sldId id="441" r:id="rId4"/>
    <p:sldId id="761" r:id="rId5"/>
    <p:sldId id="762" r:id="rId6"/>
    <p:sldId id="763" r:id="rId7"/>
    <p:sldId id="764" r:id="rId8"/>
    <p:sldId id="765" r:id="rId9"/>
    <p:sldId id="7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760"/>
            <p14:sldId id="441"/>
            <p14:sldId id="761"/>
            <p14:sldId id="762"/>
            <p14:sldId id="763"/>
            <p14:sldId id="764"/>
            <p14:sldId id="765"/>
            <p14:sldId id="766"/>
          </p14:sldIdLst>
        </p14:section>
        <p14:section name="Default Section" id="{8E1CFA40-251F-40D7-A574-A9F81FFBD3A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4DFB42E-1654-44E0-9740-0ED7624BD8F6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B0673193-A57B-4480-A2F7-C992D5661E7B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185" y="1500887"/>
        <a:ext cx="10453230" cy="576450"/>
      </dsp:txXfrm>
    </dsp:sp>
    <dsp:sp modelId="{86556A19-620E-4B29-BEA5-284AC42218AE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185" y="2214587"/>
        <a:ext cx="10453230" cy="576450"/>
      </dsp:txXfrm>
    </dsp:sp>
    <dsp:sp modelId="{ABC5674E-D387-4CFB-B711-69004E46ECCF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A271-7425-B6E8-D5EE-A57D7874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27970-E1FF-D137-68BC-500EC0D4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7022-98BB-FFAD-F43C-7E0B364A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4971-E29E-9B14-13C3-639D715F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F60D-12AC-01E4-9A1F-41F6A96A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A31-AB4E-B8B6-B032-263CD85F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7BD82-F9A0-4555-6ED6-ACC2A267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A13C-0ED0-E0CF-6017-9E361A24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1F87-2372-23B6-EA86-3735EB48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1EB9-6D1B-9D21-4C1E-5C3CE303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27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5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3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2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6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02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1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163345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3274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E484-6BB8-2E90-480F-73241308A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B433-DAA3-E1D7-DD13-5DFEDCB2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5240-7AEB-8B14-B308-B913E76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57F1-9FA6-05E3-BEB3-2E12A8C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B73F-5599-44B4-3C36-962001E9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86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6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4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57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208776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5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5797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7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7093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207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8704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633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0415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6943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27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82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407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3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948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6464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849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208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280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892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43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A99D-1C65-415B-B709-740D376F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61DC-B342-73C1-8FEF-3A372344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27B8-11C5-A081-CE33-2616F6B5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1177-FA32-BCE2-F909-4977D2E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0EBA-388C-5C7E-944E-7F25DB2D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8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05831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2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305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8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92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798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527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2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291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0A94-DC2D-F6F0-762F-2504E0B7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DF40-A7DB-4708-E8AD-2579DC0C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BE94-0224-A542-E739-6B1D650D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E62E-04C9-59F1-3D54-E9310393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7169-B645-0C5A-FEFB-AC4EAE6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1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226316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065308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9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572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4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3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831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754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30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E6CA-2D16-6873-945C-263D6F22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722-B900-8633-6B60-59B939661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05AB-7512-4413-1354-0F18A9F4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97F4-AB34-8AA6-5C8C-D42C1544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30349-555C-D0E9-B6CD-EFE85072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C0CB-0770-6B15-88A5-4FCAA69E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134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5372706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63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217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3886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7123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616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94992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5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D12-9E99-B151-6F77-0D30E2F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3ED8-89A6-CAA8-C175-CBD03A5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B8976-E846-CF01-E534-FB5784C4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AF951-53E3-8CD3-C8F0-DBD4152E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65C3D-7064-C65C-BDBA-AB910E73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511B8-03DD-E235-E26A-467B79BE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CD806-6018-68F7-D43D-D190B7D9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66DE9-7DA9-D744-33EF-9172FE19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93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48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77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21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0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3655848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935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85761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9688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82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32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AE79-AD84-2627-495A-4668A1D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B1608-0BD1-761A-7B3C-4234E7D5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5F43C-D930-3230-3EF0-6BE8D10A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4D82-68F8-1A99-93FC-EC122920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09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93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573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273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023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422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8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7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80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4163775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158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7F70A-7BDF-A2D7-3BF5-D7BF08ED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9FA93-35E1-CD53-C20C-0E9194F6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1BA47-BB34-22A0-F2EF-8846C23D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34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341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4023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7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02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8035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3414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155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4447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60568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659B-F79D-C9B4-8E95-F193582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3DEE-019D-C44C-6E02-E26B06E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DF3F-BC0D-0E1A-D88F-D62F3D0C4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0223-F34D-37F9-4A3A-54CD9D68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04A5-0E5C-EE26-B555-B82F1698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FF0B-1C4F-B884-52CA-41DAF746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6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12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86017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139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3026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822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3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622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7750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8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34C-21CB-61EF-69BE-66F6D443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C621-2EDF-EFD8-AC4E-87852AD3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3C03-8D0B-0649-86E1-B9EAC36D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BCD7-4DAE-A2C3-A8D2-8A4C9778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6AA-8DE1-AD55-8700-2BAD5C2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3569F-BAE9-A3EF-1CDD-B2715574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83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582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3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15852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274852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5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5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3178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F68C3-05E9-0308-45FF-8297DFC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D014-7477-00FE-432B-4D0F82B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9A33-86BE-B29D-3F0B-58C19543D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6F26-9480-4BF2-9007-3311C907856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9247-BDD0-B27A-4EC0-EBF5DA0F2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52CE-15F6-94EB-4D4C-F3CE4764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0F8B-E6D7-46C6-A932-C2510DF0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759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2023-01-08T08:55:28Z</dcterms:created>
  <dcterms:modified xsi:type="dcterms:W3CDTF">2023-01-08T08:56:05Z</dcterms:modified>
</cp:coreProperties>
</file>