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  <p:sldId id="8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F4FB-31BA-7907-2275-B3ADD172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66927-70A7-CA81-4D80-15FF20DDB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FBF3-7C7D-AAF5-A8D1-423B9765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A304-4C2F-2DDB-2A22-A2D7F3C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BB1B-17E5-782E-CA87-DE93B5D7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2EA1-B725-C82C-5345-E8934CED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A1E62-1C0D-0C6B-096E-35100549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BA38-0722-0606-40CF-960D5838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DDA9-F3FD-AF0D-9BF2-747E161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B92B-6C40-559D-921F-DC3731BB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74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7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6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9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1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5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17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559505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27659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B3EC-C11D-5AC2-FF14-5B63AC836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185E9-3143-506C-0878-15F18C38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32C9-B7C9-5672-6EA4-DEE0434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2163-E66D-F0B5-FA1A-8BD542A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E330-2D4B-E8CA-E5E4-EF3903D9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891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1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4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9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923528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8086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1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78212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4182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965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445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236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8303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83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0305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957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818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5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106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162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407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1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721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10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39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06D-A1D5-7E3C-BE37-6E04ED6F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E459-30F2-F2E6-ECD8-29A1D614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39F5-069C-24EA-BC05-13966C15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F4B5-8294-63FB-1562-04948617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1B1A-35E9-2AF8-384F-FE46402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114852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7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842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3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5674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0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790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039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2C0-ED4D-7C59-E9CC-23388D2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8C926-5C00-601B-00F3-FE7FBF39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1385-56B6-341B-18A6-4A2D5658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7997-141B-F121-662A-C3B894B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4A30-7F6E-E25F-0E2F-65C9DB3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3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377025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860577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9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3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57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1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3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5812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654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962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93DE-4FC9-EA82-3B4D-B9CB1339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05A4-B2EF-9C34-1478-1B0D2004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20A3E-85DE-6FEA-C3F7-0EB85C34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F5FC-AA6E-777D-B6AD-57D572A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584F-4321-8BC8-9574-0445733D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F05A-8BA8-13F1-F237-07D16DD1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69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963639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7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938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7434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631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372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300536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35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572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522-8DD6-BEF8-CD8F-F54573F9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3233C-993B-748E-E5BF-CE9EB5D9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8EBA2-6F79-FB98-AB1A-BEA240D5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AC54-D1F9-4FB2-3D54-8C1B2EB9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503A0-23D3-5D00-56F5-0D4B0284C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329A1-AB90-5F0C-007B-F4BC15AF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24C56-760F-2F08-6707-00732BD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89FDD-A843-7770-5AB1-D19D12F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40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977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0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35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357898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3763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8556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4380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52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C78-8E21-DB07-F4D8-D7AD75E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0AF44-4645-7CC6-36D0-87010303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A1A1-EB76-F9A5-8519-029B806B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0B4E-71E4-078E-6ECE-F2980A8F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80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34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2629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7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2060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3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5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4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253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49252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340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2597-C60B-CBC6-9A82-98E8347D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245BD-E23F-38A0-987F-F33B849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E2CE-6466-AC35-D1E2-573F97A2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35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251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3630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0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053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709701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725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882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296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667919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D9D-A2C9-4DFA-3172-D7D168E4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BA9-51CC-EAC9-793E-BDE07323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156D-C0B4-91D6-7CAA-C974CF41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D467-DF1E-2E27-A1EC-CC7DB42A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B5CB-7D91-2E7B-74D4-5484DF6D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D5C6-9361-B95C-AED3-C69D265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03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00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86140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31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81146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656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98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857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64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521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8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FBB9-CFAD-CD06-24F1-7080B9B8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E71FF-8C5A-2EBF-1357-624AE99F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5E542-D76F-2B0B-38F2-E09E5A14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293E-6DBA-BB87-F299-98C2CC3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B198-576E-7B21-FDD1-B30F1181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0372-D811-EFD7-B6A7-29719E4E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98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539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7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939217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18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7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625202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0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60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9380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A8AF1-D935-22A3-16FA-1383BF48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672B-E3D4-2D7A-1ACA-445FC444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1EBF-FDCB-BDE4-629A-2B9A96A33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920F-7BD9-4FD0-9E02-17CA9AC690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662C-7364-3261-6749-DEC8B4BA2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23F9-9963-441B-D2F5-C1F3D3A3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E852-7239-4CC5-AAF4-94C7744B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942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2023-02-04T08:50:11Z</dcterms:created>
  <dcterms:modified xsi:type="dcterms:W3CDTF">2023-02-04T08:50:39Z</dcterms:modified>
</cp:coreProperties>
</file>