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28" r:id="rId3"/>
    <p:sldId id="729" r:id="rId4"/>
    <p:sldId id="320" r:id="rId5"/>
    <p:sldId id="730" r:id="rId6"/>
    <p:sldId id="7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</dgm:ptLst>
  <dgm:cxnLst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4C90F-90E1-4F87-AE3E-B55874D70C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004F2F-5EF5-44A3-A9C2-FA09B612C8A7}">
      <dgm:prSet/>
      <dgm:spPr/>
      <dgm:t>
        <a:bodyPr/>
        <a:lstStyle/>
        <a:p>
          <a:r>
            <a:rPr lang="en-US" dirty="0">
              <a:latin typeface="+mj-lt"/>
            </a:rPr>
            <a:t>r – </a:t>
          </a:r>
          <a:r>
            <a:rPr lang="ru-RU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60F7D9-1E2A-4CF1-AC2C-2879A796B709}" type="parTrans" cxnId="{1D586F20-4E00-4485-BF31-16EDF021CB6A}">
      <dgm:prSet/>
      <dgm:spPr/>
      <dgm:t>
        <a:bodyPr/>
        <a:lstStyle/>
        <a:p>
          <a:endParaRPr lang="en-US"/>
        </a:p>
      </dgm:t>
    </dgm:pt>
    <dgm:pt modelId="{810F1DC3-A63B-4D97-8CF3-CE8355A7D0BE}" type="sibTrans" cxnId="{1D586F20-4E00-4485-BF31-16EDF021CB6A}">
      <dgm:prSet/>
      <dgm:spPr/>
      <dgm:t>
        <a:bodyPr/>
        <a:lstStyle/>
        <a:p>
          <a:endParaRPr lang="en-US"/>
        </a:p>
      </dgm:t>
    </dgm:pt>
    <dgm:pt modelId="{A42E8066-B4A9-444F-A65A-14FEE2439C41}">
      <dgm:prSet/>
      <dgm:spPr/>
      <dgm:t>
        <a:bodyPr/>
        <a:lstStyle/>
        <a:p>
          <a:r>
            <a:rPr lang="en-US" dirty="0">
              <a:latin typeface="+mj-lt"/>
            </a:rPr>
            <a:t>w </a:t>
          </a:r>
          <a:r>
            <a:rPr lang="ru-RU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B884C2-0F2A-4EC9-89EE-C72E44BE1D0C}" type="parTrans" cxnId="{4AA11CC0-1A40-4720-9F5B-B6ED136AC91C}">
      <dgm:prSet/>
      <dgm:spPr/>
      <dgm:t>
        <a:bodyPr/>
        <a:lstStyle/>
        <a:p>
          <a:endParaRPr lang="en-US"/>
        </a:p>
      </dgm:t>
    </dgm:pt>
    <dgm:pt modelId="{B67A7F8E-3DE7-42A4-86EA-CF616D428B60}" type="sibTrans" cxnId="{4AA11CC0-1A40-4720-9F5B-B6ED136AC91C}">
      <dgm:prSet/>
      <dgm:spPr/>
      <dgm:t>
        <a:bodyPr/>
        <a:lstStyle/>
        <a:p>
          <a:endParaRPr lang="en-US"/>
        </a:p>
      </dgm:t>
    </dgm:pt>
    <dgm:pt modelId="{ACF4700C-329E-4C05-8714-5315764C3656}">
      <dgm:prSet/>
      <dgm:spPr/>
      <dgm:t>
        <a:bodyPr/>
        <a:lstStyle/>
        <a:p>
          <a:r>
            <a:rPr lang="en-US" dirty="0">
              <a:latin typeface="+mj-lt"/>
            </a:rPr>
            <a:t>a – </a:t>
          </a:r>
          <a:r>
            <a:rPr lang="ru-RU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9D669F77-D88A-4050-BD77-FC5731797045}" type="parTrans" cxnId="{AF3AF574-B3B0-496F-AA69-522349D970F6}">
      <dgm:prSet/>
      <dgm:spPr/>
      <dgm:t>
        <a:bodyPr/>
        <a:lstStyle/>
        <a:p>
          <a:endParaRPr lang="en-US"/>
        </a:p>
      </dgm:t>
    </dgm:pt>
    <dgm:pt modelId="{0BAFCA3B-51EF-4E54-A4E1-8454BECACF61}" type="sibTrans" cxnId="{AF3AF574-B3B0-496F-AA69-522349D970F6}">
      <dgm:prSet/>
      <dgm:spPr/>
      <dgm:t>
        <a:bodyPr/>
        <a:lstStyle/>
        <a:p>
          <a:endParaRPr lang="en-US"/>
        </a:p>
      </dgm:t>
    </dgm:pt>
    <dgm:pt modelId="{65D3671F-66F3-4D46-903E-52A9D4AB925B}">
      <dgm:prSet/>
      <dgm:spPr/>
      <dgm:t>
        <a:bodyPr/>
        <a:lstStyle/>
        <a:p>
          <a:r>
            <a:rPr lang="en-US" dirty="0">
              <a:latin typeface="+mj-lt"/>
            </a:rPr>
            <a:t>t – </a:t>
          </a:r>
          <a:r>
            <a:rPr lang="ru-RU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dirty="0">
            <a:latin typeface="+mj-lt"/>
            <a:ea typeface="Jura" pitchFamily="2" charset="0"/>
          </a:endParaRPr>
        </a:p>
      </dgm:t>
    </dgm:pt>
    <dgm:pt modelId="{6E193AD5-DDEA-463A-85FD-0A8486A717FA}" type="parTrans" cxnId="{D4F6574F-732B-4815-ADDA-4F9CE5095333}">
      <dgm:prSet/>
      <dgm:spPr/>
      <dgm:t>
        <a:bodyPr/>
        <a:lstStyle/>
        <a:p>
          <a:endParaRPr lang="en-US"/>
        </a:p>
      </dgm:t>
    </dgm:pt>
    <dgm:pt modelId="{14FC929F-487F-4395-82BD-DBF3645CC18A}" type="sibTrans" cxnId="{D4F6574F-732B-4815-ADDA-4F9CE5095333}">
      <dgm:prSet/>
      <dgm:spPr/>
      <dgm:t>
        <a:bodyPr/>
        <a:lstStyle/>
        <a:p>
          <a:endParaRPr lang="en-US"/>
        </a:p>
      </dgm:t>
    </dgm:pt>
    <dgm:pt modelId="{56E02445-1454-4B33-A0C2-1493A6AE8DB3}">
      <dgm:prSet/>
      <dgm:spPr/>
      <dgm:t>
        <a:bodyPr/>
        <a:lstStyle/>
        <a:p>
          <a:r>
            <a:rPr lang="en-US" dirty="0">
              <a:latin typeface="+mj-lt"/>
            </a:rPr>
            <a:t>b – </a:t>
          </a:r>
          <a:r>
            <a:rPr lang="ru-RU" dirty="0">
              <a:latin typeface="+mj-lt"/>
              <a:ea typeface="Jura" pitchFamily="2" charset="0"/>
            </a:rPr>
            <a:t>бинарный режим</a:t>
          </a:r>
          <a:endParaRPr lang="en-US" dirty="0">
            <a:latin typeface="+mj-lt"/>
            <a:ea typeface="Jura" pitchFamily="2" charset="0"/>
          </a:endParaRPr>
        </a:p>
      </dgm:t>
    </dgm:pt>
    <dgm:pt modelId="{62EC1A6D-041B-409F-B8A8-42942F499685}" type="parTrans" cxnId="{0C70ED30-1787-4F42-9847-FEF6489FCD2E}">
      <dgm:prSet/>
      <dgm:spPr/>
      <dgm:t>
        <a:bodyPr/>
        <a:lstStyle/>
        <a:p>
          <a:endParaRPr lang="en-US"/>
        </a:p>
      </dgm:t>
    </dgm:pt>
    <dgm:pt modelId="{D6F98DE9-01B2-426B-B0B5-D6D4B871E888}" type="sibTrans" cxnId="{0C70ED30-1787-4F42-9847-FEF6489FCD2E}">
      <dgm:prSet/>
      <dgm:spPr/>
      <dgm:t>
        <a:bodyPr/>
        <a:lstStyle/>
        <a:p>
          <a:endParaRPr lang="en-US"/>
        </a:p>
      </dgm:t>
    </dgm:pt>
    <dgm:pt modelId="{64E8FE52-0319-4E35-8E7C-A94EA2FFA773}">
      <dgm:prSet/>
      <dgm:spPr/>
      <dgm:t>
        <a:bodyPr/>
        <a:lstStyle/>
        <a:p>
          <a:r>
            <a:rPr lang="ru-RU" dirty="0">
              <a:latin typeface="+mj-lt"/>
            </a:rPr>
            <a:t>+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записи</a:t>
          </a:r>
          <a:endParaRPr lang="en-US" dirty="0">
            <a:latin typeface="+mj-lt"/>
            <a:ea typeface="Jura" pitchFamily="2" charset="0"/>
          </a:endParaRPr>
        </a:p>
      </dgm:t>
    </dgm:pt>
    <dgm:pt modelId="{25FB228A-0EB3-4596-956A-D9816822AC67}" type="parTrans" cxnId="{921E2656-C0C1-4D4B-89A4-9ED6CB16D995}">
      <dgm:prSet/>
      <dgm:spPr/>
      <dgm:t>
        <a:bodyPr/>
        <a:lstStyle/>
        <a:p>
          <a:endParaRPr lang="en-US"/>
        </a:p>
      </dgm:t>
    </dgm:pt>
    <dgm:pt modelId="{C832BE76-26FF-4633-AFD8-A87B950610A7}" type="sibTrans" cxnId="{921E2656-C0C1-4D4B-89A4-9ED6CB16D995}">
      <dgm:prSet/>
      <dgm:spPr/>
      <dgm:t>
        <a:bodyPr/>
        <a:lstStyle/>
        <a:p>
          <a:endParaRPr lang="en-US"/>
        </a:p>
      </dgm:t>
    </dgm:pt>
    <dgm:pt modelId="{CA1F34A1-05DC-4813-8821-FF83E2467B96}" type="pres">
      <dgm:prSet presAssocID="{64D4C90F-90E1-4F87-AE3E-B55874D70C2B}" presName="vert0" presStyleCnt="0">
        <dgm:presLayoutVars>
          <dgm:dir/>
          <dgm:animOne val="branch"/>
          <dgm:animLvl val="lvl"/>
        </dgm:presLayoutVars>
      </dgm:prSet>
      <dgm:spPr/>
    </dgm:pt>
    <dgm:pt modelId="{0B50E2E9-E5ED-4BFA-8901-C4FFEE4B9379}" type="pres">
      <dgm:prSet presAssocID="{7C004F2F-5EF5-44A3-A9C2-FA09B612C8A7}" presName="thickLine" presStyleLbl="alignNode1" presStyleIdx="0" presStyleCnt="6"/>
      <dgm:spPr/>
    </dgm:pt>
    <dgm:pt modelId="{9E0298BC-6C9F-41E0-B08F-50312E6A7CC2}" type="pres">
      <dgm:prSet presAssocID="{7C004F2F-5EF5-44A3-A9C2-FA09B612C8A7}" presName="horz1" presStyleCnt="0"/>
      <dgm:spPr/>
    </dgm:pt>
    <dgm:pt modelId="{0D8CBF54-2AA2-4D1E-A317-9C2F104F6548}" type="pres">
      <dgm:prSet presAssocID="{7C004F2F-5EF5-44A3-A9C2-FA09B612C8A7}" presName="tx1" presStyleLbl="revTx" presStyleIdx="0" presStyleCnt="6"/>
      <dgm:spPr/>
    </dgm:pt>
    <dgm:pt modelId="{A416F5BD-E917-4788-B4A3-4239B26CB514}" type="pres">
      <dgm:prSet presAssocID="{7C004F2F-5EF5-44A3-A9C2-FA09B612C8A7}" presName="vert1" presStyleCnt="0"/>
      <dgm:spPr/>
    </dgm:pt>
    <dgm:pt modelId="{A98EE8FB-7384-447D-A439-F44100CCEC76}" type="pres">
      <dgm:prSet presAssocID="{A42E8066-B4A9-444F-A65A-14FEE2439C41}" presName="thickLine" presStyleLbl="alignNode1" presStyleIdx="1" presStyleCnt="6"/>
      <dgm:spPr/>
    </dgm:pt>
    <dgm:pt modelId="{5DB75926-ABA4-4389-B7F8-E2006D44FDDC}" type="pres">
      <dgm:prSet presAssocID="{A42E8066-B4A9-444F-A65A-14FEE2439C41}" presName="horz1" presStyleCnt="0"/>
      <dgm:spPr/>
    </dgm:pt>
    <dgm:pt modelId="{040EDE2D-D606-44B1-81AC-CBF534D5189F}" type="pres">
      <dgm:prSet presAssocID="{A42E8066-B4A9-444F-A65A-14FEE2439C41}" presName="tx1" presStyleLbl="revTx" presStyleIdx="1" presStyleCnt="6"/>
      <dgm:spPr/>
    </dgm:pt>
    <dgm:pt modelId="{531C0F89-8C55-42E9-B8B0-37CC9BF71C9F}" type="pres">
      <dgm:prSet presAssocID="{A42E8066-B4A9-444F-A65A-14FEE2439C41}" presName="vert1" presStyleCnt="0"/>
      <dgm:spPr/>
    </dgm:pt>
    <dgm:pt modelId="{C3EE69DA-F668-4EFE-8070-F7BC727B6D38}" type="pres">
      <dgm:prSet presAssocID="{ACF4700C-329E-4C05-8714-5315764C3656}" presName="thickLine" presStyleLbl="alignNode1" presStyleIdx="2" presStyleCnt="6"/>
      <dgm:spPr/>
    </dgm:pt>
    <dgm:pt modelId="{06CD1FBA-7F2F-4D14-A7B6-253EEA5CE267}" type="pres">
      <dgm:prSet presAssocID="{ACF4700C-329E-4C05-8714-5315764C3656}" presName="horz1" presStyleCnt="0"/>
      <dgm:spPr/>
    </dgm:pt>
    <dgm:pt modelId="{2B9E34A8-DCBA-41F1-BEB4-9E0B8FC2A4BD}" type="pres">
      <dgm:prSet presAssocID="{ACF4700C-329E-4C05-8714-5315764C3656}" presName="tx1" presStyleLbl="revTx" presStyleIdx="2" presStyleCnt="6"/>
      <dgm:spPr/>
    </dgm:pt>
    <dgm:pt modelId="{56CB64EC-2388-4A73-B7D3-1E88EBFDC4F3}" type="pres">
      <dgm:prSet presAssocID="{ACF4700C-329E-4C05-8714-5315764C3656}" presName="vert1" presStyleCnt="0"/>
      <dgm:spPr/>
    </dgm:pt>
    <dgm:pt modelId="{19800EF2-7184-44D1-8E50-AE12CEDFDC14}" type="pres">
      <dgm:prSet presAssocID="{65D3671F-66F3-4D46-903E-52A9D4AB925B}" presName="thickLine" presStyleLbl="alignNode1" presStyleIdx="3" presStyleCnt="6"/>
      <dgm:spPr/>
    </dgm:pt>
    <dgm:pt modelId="{2EF02655-3D87-4776-B360-C76D4921C11F}" type="pres">
      <dgm:prSet presAssocID="{65D3671F-66F3-4D46-903E-52A9D4AB925B}" presName="horz1" presStyleCnt="0"/>
      <dgm:spPr/>
    </dgm:pt>
    <dgm:pt modelId="{D21AFA95-40EB-41B4-87D7-4CC68F9F841E}" type="pres">
      <dgm:prSet presAssocID="{65D3671F-66F3-4D46-903E-52A9D4AB925B}" presName="tx1" presStyleLbl="revTx" presStyleIdx="3" presStyleCnt="6"/>
      <dgm:spPr/>
    </dgm:pt>
    <dgm:pt modelId="{C154C6BF-6317-42A3-BEE3-7F82F034C0BE}" type="pres">
      <dgm:prSet presAssocID="{65D3671F-66F3-4D46-903E-52A9D4AB925B}" presName="vert1" presStyleCnt="0"/>
      <dgm:spPr/>
    </dgm:pt>
    <dgm:pt modelId="{7AA4B782-6154-41DF-BD54-1E57C090CAE9}" type="pres">
      <dgm:prSet presAssocID="{56E02445-1454-4B33-A0C2-1493A6AE8DB3}" presName="thickLine" presStyleLbl="alignNode1" presStyleIdx="4" presStyleCnt="6"/>
      <dgm:spPr/>
    </dgm:pt>
    <dgm:pt modelId="{642D27A7-EF46-4B2D-BD5C-A620001B5327}" type="pres">
      <dgm:prSet presAssocID="{56E02445-1454-4B33-A0C2-1493A6AE8DB3}" presName="horz1" presStyleCnt="0"/>
      <dgm:spPr/>
    </dgm:pt>
    <dgm:pt modelId="{EDAD241A-5BFC-4480-9E90-43DBDAC0580E}" type="pres">
      <dgm:prSet presAssocID="{56E02445-1454-4B33-A0C2-1493A6AE8DB3}" presName="tx1" presStyleLbl="revTx" presStyleIdx="4" presStyleCnt="6"/>
      <dgm:spPr/>
    </dgm:pt>
    <dgm:pt modelId="{9D900106-21B1-4420-8389-629290679129}" type="pres">
      <dgm:prSet presAssocID="{56E02445-1454-4B33-A0C2-1493A6AE8DB3}" presName="vert1" presStyleCnt="0"/>
      <dgm:spPr/>
    </dgm:pt>
    <dgm:pt modelId="{0F381302-3D47-4EBB-85A4-ED4B1CBC0059}" type="pres">
      <dgm:prSet presAssocID="{64E8FE52-0319-4E35-8E7C-A94EA2FFA773}" presName="thickLine" presStyleLbl="alignNode1" presStyleIdx="5" presStyleCnt="6"/>
      <dgm:spPr/>
    </dgm:pt>
    <dgm:pt modelId="{D60DDC86-3D15-4161-BE83-4FF7D589BB51}" type="pres">
      <dgm:prSet presAssocID="{64E8FE52-0319-4E35-8E7C-A94EA2FFA773}" presName="horz1" presStyleCnt="0"/>
      <dgm:spPr/>
    </dgm:pt>
    <dgm:pt modelId="{F2CB7A94-5A10-46BC-AE3C-C92DB916181B}" type="pres">
      <dgm:prSet presAssocID="{64E8FE52-0319-4E35-8E7C-A94EA2FFA773}" presName="tx1" presStyleLbl="revTx" presStyleIdx="5" presStyleCnt="6"/>
      <dgm:spPr/>
    </dgm:pt>
    <dgm:pt modelId="{20540C7B-937E-4B34-B11D-1BE8647CB48A}" type="pres">
      <dgm:prSet presAssocID="{64E8FE52-0319-4E35-8E7C-A94EA2FFA773}" presName="vert1" presStyleCnt="0"/>
      <dgm:spPr/>
    </dgm:pt>
  </dgm:ptLst>
  <dgm:cxnLst>
    <dgm:cxn modelId="{1D586F20-4E00-4485-BF31-16EDF021CB6A}" srcId="{64D4C90F-90E1-4F87-AE3E-B55874D70C2B}" destId="{7C004F2F-5EF5-44A3-A9C2-FA09B612C8A7}" srcOrd="0" destOrd="0" parTransId="{4860F7D9-1E2A-4CF1-AC2C-2879A796B709}" sibTransId="{810F1DC3-A63B-4D97-8CF3-CE8355A7D0BE}"/>
    <dgm:cxn modelId="{0C70ED30-1787-4F42-9847-FEF6489FCD2E}" srcId="{64D4C90F-90E1-4F87-AE3E-B55874D70C2B}" destId="{56E02445-1454-4B33-A0C2-1493A6AE8DB3}" srcOrd="4" destOrd="0" parTransId="{62EC1A6D-041B-409F-B8A8-42942F499685}" sibTransId="{D6F98DE9-01B2-426B-B0B5-D6D4B871E888}"/>
    <dgm:cxn modelId="{43CF6861-CB76-4564-A8F2-E339FB975DAA}" type="presOf" srcId="{7C004F2F-5EF5-44A3-A9C2-FA09B612C8A7}" destId="{0D8CBF54-2AA2-4D1E-A317-9C2F104F6548}" srcOrd="0" destOrd="0" presId="urn:microsoft.com/office/officeart/2008/layout/LinedList"/>
    <dgm:cxn modelId="{82667746-CFF4-401A-8322-EF66ABC96353}" type="presOf" srcId="{65D3671F-66F3-4D46-903E-52A9D4AB925B}" destId="{D21AFA95-40EB-41B4-87D7-4CC68F9F841E}" srcOrd="0" destOrd="0" presId="urn:microsoft.com/office/officeart/2008/layout/LinedList"/>
    <dgm:cxn modelId="{D4F6574F-732B-4815-ADDA-4F9CE5095333}" srcId="{64D4C90F-90E1-4F87-AE3E-B55874D70C2B}" destId="{65D3671F-66F3-4D46-903E-52A9D4AB925B}" srcOrd="3" destOrd="0" parTransId="{6E193AD5-DDEA-463A-85FD-0A8486A717FA}" sibTransId="{14FC929F-487F-4395-82BD-DBF3645CC18A}"/>
    <dgm:cxn modelId="{AF3AF574-B3B0-496F-AA69-522349D970F6}" srcId="{64D4C90F-90E1-4F87-AE3E-B55874D70C2B}" destId="{ACF4700C-329E-4C05-8714-5315764C3656}" srcOrd="2" destOrd="0" parTransId="{9D669F77-D88A-4050-BD77-FC5731797045}" sibTransId="{0BAFCA3B-51EF-4E54-A4E1-8454BECACF61}"/>
    <dgm:cxn modelId="{921E2656-C0C1-4D4B-89A4-9ED6CB16D995}" srcId="{64D4C90F-90E1-4F87-AE3E-B55874D70C2B}" destId="{64E8FE52-0319-4E35-8E7C-A94EA2FFA773}" srcOrd="5" destOrd="0" parTransId="{25FB228A-0EB3-4596-956A-D9816822AC67}" sibTransId="{C832BE76-26FF-4633-AFD8-A87B950610A7}"/>
    <dgm:cxn modelId="{ED089683-D80B-4D7B-96E1-2D984F72810D}" type="presOf" srcId="{64D4C90F-90E1-4F87-AE3E-B55874D70C2B}" destId="{CA1F34A1-05DC-4813-8821-FF83E2467B96}" srcOrd="0" destOrd="0" presId="urn:microsoft.com/office/officeart/2008/layout/LinedList"/>
    <dgm:cxn modelId="{8FBC0286-A1B2-4D9F-B9C7-8EFBA00B1AD0}" type="presOf" srcId="{64E8FE52-0319-4E35-8E7C-A94EA2FFA773}" destId="{F2CB7A94-5A10-46BC-AE3C-C92DB916181B}" srcOrd="0" destOrd="0" presId="urn:microsoft.com/office/officeart/2008/layout/LinedList"/>
    <dgm:cxn modelId="{BBC9B6A6-9696-4D73-BF5C-C7019D8063BF}" type="presOf" srcId="{A42E8066-B4A9-444F-A65A-14FEE2439C41}" destId="{040EDE2D-D606-44B1-81AC-CBF534D5189F}" srcOrd="0" destOrd="0" presId="urn:microsoft.com/office/officeart/2008/layout/LinedList"/>
    <dgm:cxn modelId="{3B2512B9-DB7E-4FAC-B654-E49E08BD8A4C}" type="presOf" srcId="{ACF4700C-329E-4C05-8714-5315764C3656}" destId="{2B9E34A8-DCBA-41F1-BEB4-9E0B8FC2A4BD}" srcOrd="0" destOrd="0" presId="urn:microsoft.com/office/officeart/2008/layout/LinedList"/>
    <dgm:cxn modelId="{4AA11CC0-1A40-4720-9F5B-B6ED136AC91C}" srcId="{64D4C90F-90E1-4F87-AE3E-B55874D70C2B}" destId="{A42E8066-B4A9-444F-A65A-14FEE2439C41}" srcOrd="1" destOrd="0" parTransId="{48B884C2-0F2A-4EC9-89EE-C72E44BE1D0C}" sibTransId="{B67A7F8E-3DE7-42A4-86EA-CF616D428B60}"/>
    <dgm:cxn modelId="{C9C777EC-DA10-474E-887B-4380C78BCE6F}" type="presOf" srcId="{56E02445-1454-4B33-A0C2-1493A6AE8DB3}" destId="{EDAD241A-5BFC-4480-9E90-43DBDAC0580E}" srcOrd="0" destOrd="0" presId="urn:microsoft.com/office/officeart/2008/layout/LinedList"/>
    <dgm:cxn modelId="{5690581E-219B-475C-B86C-8F1409F3AC2F}" type="presParOf" srcId="{CA1F34A1-05DC-4813-8821-FF83E2467B96}" destId="{0B50E2E9-E5ED-4BFA-8901-C4FFEE4B9379}" srcOrd="0" destOrd="0" presId="urn:microsoft.com/office/officeart/2008/layout/LinedList"/>
    <dgm:cxn modelId="{F1C2C1C3-E150-474D-A54A-9515EDD49E40}" type="presParOf" srcId="{CA1F34A1-05DC-4813-8821-FF83E2467B96}" destId="{9E0298BC-6C9F-41E0-B08F-50312E6A7CC2}" srcOrd="1" destOrd="0" presId="urn:microsoft.com/office/officeart/2008/layout/LinedList"/>
    <dgm:cxn modelId="{D21078BE-BA72-4239-991A-098690E76900}" type="presParOf" srcId="{9E0298BC-6C9F-41E0-B08F-50312E6A7CC2}" destId="{0D8CBF54-2AA2-4D1E-A317-9C2F104F6548}" srcOrd="0" destOrd="0" presId="urn:microsoft.com/office/officeart/2008/layout/LinedList"/>
    <dgm:cxn modelId="{77EE318B-F110-4618-AA27-815A59F668DE}" type="presParOf" srcId="{9E0298BC-6C9F-41E0-B08F-50312E6A7CC2}" destId="{A416F5BD-E917-4788-B4A3-4239B26CB514}" srcOrd="1" destOrd="0" presId="urn:microsoft.com/office/officeart/2008/layout/LinedList"/>
    <dgm:cxn modelId="{186BFE15-18D8-4DAD-836C-68DD2C456097}" type="presParOf" srcId="{CA1F34A1-05DC-4813-8821-FF83E2467B96}" destId="{A98EE8FB-7384-447D-A439-F44100CCEC76}" srcOrd="2" destOrd="0" presId="urn:microsoft.com/office/officeart/2008/layout/LinedList"/>
    <dgm:cxn modelId="{11464CD4-28A3-4BA7-85D1-AADA9BFA3067}" type="presParOf" srcId="{CA1F34A1-05DC-4813-8821-FF83E2467B96}" destId="{5DB75926-ABA4-4389-B7F8-E2006D44FDDC}" srcOrd="3" destOrd="0" presId="urn:microsoft.com/office/officeart/2008/layout/LinedList"/>
    <dgm:cxn modelId="{B1FA7ECB-0516-4BFF-B5E5-E1DE013C0820}" type="presParOf" srcId="{5DB75926-ABA4-4389-B7F8-E2006D44FDDC}" destId="{040EDE2D-D606-44B1-81AC-CBF534D5189F}" srcOrd="0" destOrd="0" presId="urn:microsoft.com/office/officeart/2008/layout/LinedList"/>
    <dgm:cxn modelId="{D26B5AB0-E8DF-44CE-B00E-7348133EC74F}" type="presParOf" srcId="{5DB75926-ABA4-4389-B7F8-E2006D44FDDC}" destId="{531C0F89-8C55-42E9-B8B0-37CC9BF71C9F}" srcOrd="1" destOrd="0" presId="urn:microsoft.com/office/officeart/2008/layout/LinedList"/>
    <dgm:cxn modelId="{7D58CAF0-D7C9-47C1-A2BB-D4485983A795}" type="presParOf" srcId="{CA1F34A1-05DC-4813-8821-FF83E2467B96}" destId="{C3EE69DA-F668-4EFE-8070-F7BC727B6D38}" srcOrd="4" destOrd="0" presId="urn:microsoft.com/office/officeart/2008/layout/LinedList"/>
    <dgm:cxn modelId="{FDBCBE88-1A2F-4983-B5F1-9B0C5BB6D9C1}" type="presParOf" srcId="{CA1F34A1-05DC-4813-8821-FF83E2467B96}" destId="{06CD1FBA-7F2F-4D14-A7B6-253EEA5CE267}" srcOrd="5" destOrd="0" presId="urn:microsoft.com/office/officeart/2008/layout/LinedList"/>
    <dgm:cxn modelId="{8E03D9FD-53F2-4850-A9D8-60479754A0AB}" type="presParOf" srcId="{06CD1FBA-7F2F-4D14-A7B6-253EEA5CE267}" destId="{2B9E34A8-DCBA-41F1-BEB4-9E0B8FC2A4BD}" srcOrd="0" destOrd="0" presId="urn:microsoft.com/office/officeart/2008/layout/LinedList"/>
    <dgm:cxn modelId="{B191FB40-A727-40C4-8397-C1094C06DCDA}" type="presParOf" srcId="{06CD1FBA-7F2F-4D14-A7B6-253EEA5CE267}" destId="{56CB64EC-2388-4A73-B7D3-1E88EBFDC4F3}" srcOrd="1" destOrd="0" presId="urn:microsoft.com/office/officeart/2008/layout/LinedList"/>
    <dgm:cxn modelId="{9677192F-9B21-44CD-B9B6-4B07B08BF1A8}" type="presParOf" srcId="{CA1F34A1-05DC-4813-8821-FF83E2467B96}" destId="{19800EF2-7184-44D1-8E50-AE12CEDFDC14}" srcOrd="6" destOrd="0" presId="urn:microsoft.com/office/officeart/2008/layout/LinedList"/>
    <dgm:cxn modelId="{26B0DD7B-8E4E-4E4D-A731-8056E31FE80D}" type="presParOf" srcId="{CA1F34A1-05DC-4813-8821-FF83E2467B96}" destId="{2EF02655-3D87-4776-B360-C76D4921C11F}" srcOrd="7" destOrd="0" presId="urn:microsoft.com/office/officeart/2008/layout/LinedList"/>
    <dgm:cxn modelId="{0E461B2C-E2C8-4A63-B95A-99BA22101FBB}" type="presParOf" srcId="{2EF02655-3D87-4776-B360-C76D4921C11F}" destId="{D21AFA95-40EB-41B4-87D7-4CC68F9F841E}" srcOrd="0" destOrd="0" presId="urn:microsoft.com/office/officeart/2008/layout/LinedList"/>
    <dgm:cxn modelId="{E1F561B5-2402-452E-9354-1AEB74CEED6E}" type="presParOf" srcId="{2EF02655-3D87-4776-B360-C76D4921C11F}" destId="{C154C6BF-6317-42A3-BEE3-7F82F034C0BE}" srcOrd="1" destOrd="0" presId="urn:microsoft.com/office/officeart/2008/layout/LinedList"/>
    <dgm:cxn modelId="{F2CC090F-9345-466F-A522-5F1C66B01CFE}" type="presParOf" srcId="{CA1F34A1-05DC-4813-8821-FF83E2467B96}" destId="{7AA4B782-6154-41DF-BD54-1E57C090CAE9}" srcOrd="8" destOrd="0" presId="urn:microsoft.com/office/officeart/2008/layout/LinedList"/>
    <dgm:cxn modelId="{DB26A1B8-F189-407C-A374-C951B696866B}" type="presParOf" srcId="{CA1F34A1-05DC-4813-8821-FF83E2467B96}" destId="{642D27A7-EF46-4B2D-BD5C-A620001B5327}" srcOrd="9" destOrd="0" presId="urn:microsoft.com/office/officeart/2008/layout/LinedList"/>
    <dgm:cxn modelId="{4BFAB951-B7F9-4270-8374-A488983D0D3D}" type="presParOf" srcId="{642D27A7-EF46-4B2D-BD5C-A620001B5327}" destId="{EDAD241A-5BFC-4480-9E90-43DBDAC0580E}" srcOrd="0" destOrd="0" presId="urn:microsoft.com/office/officeart/2008/layout/LinedList"/>
    <dgm:cxn modelId="{12EE4B21-6357-497A-9F30-755D5FEE9473}" type="presParOf" srcId="{642D27A7-EF46-4B2D-BD5C-A620001B5327}" destId="{9D900106-21B1-4420-8389-629290679129}" srcOrd="1" destOrd="0" presId="urn:microsoft.com/office/officeart/2008/layout/LinedList"/>
    <dgm:cxn modelId="{F7F8B532-0F11-4C4F-8BD4-483170E4A5A5}" type="presParOf" srcId="{CA1F34A1-05DC-4813-8821-FF83E2467B96}" destId="{0F381302-3D47-4EBB-85A4-ED4B1CBC0059}" srcOrd="10" destOrd="0" presId="urn:microsoft.com/office/officeart/2008/layout/LinedList"/>
    <dgm:cxn modelId="{6D6ACA0F-0F5E-448A-A1F5-4C79BEAE7770}" type="presParOf" srcId="{CA1F34A1-05DC-4813-8821-FF83E2467B96}" destId="{D60DDC86-3D15-4161-BE83-4FF7D589BB51}" srcOrd="11" destOrd="0" presId="urn:microsoft.com/office/officeart/2008/layout/LinedList"/>
    <dgm:cxn modelId="{6658A935-8D2E-4548-903D-E96D0994EBA5}" type="presParOf" srcId="{D60DDC86-3D15-4161-BE83-4FF7D589BB51}" destId="{F2CB7A94-5A10-46BC-AE3C-C92DB916181B}" srcOrd="0" destOrd="0" presId="urn:microsoft.com/office/officeart/2008/layout/LinedList"/>
    <dgm:cxn modelId="{F6DB78A6-773C-494E-AD90-02F9994192E6}" type="presParOf" srcId="{D60DDC86-3D15-4161-BE83-4FF7D589BB51}" destId="{20540C7B-937E-4B34-B11D-1BE8647CB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E2E9-E5ED-4BFA-8901-C4FFEE4B9379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BF54-2AA2-4D1E-A317-9C2F104F6548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r – </a:t>
          </a:r>
          <a:r>
            <a:rPr lang="ru-RU" sz="2400" kern="1200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04"/>
        <a:ext cx="6858000" cy="888131"/>
      </dsp:txXfrm>
    </dsp:sp>
    <dsp:sp modelId="{A98EE8FB-7384-447D-A439-F44100CCEC76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EDE2D-D606-44B1-81AC-CBF534D5189F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w </a:t>
          </a:r>
          <a:r>
            <a:rPr lang="ru-RU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C3EE69DA-F668-4EFE-8070-F7BC727B6D38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34A8-DCBA-41F1-BEB4-9E0B8FC2A4BD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a – </a:t>
          </a:r>
          <a:r>
            <a:rPr lang="ru-RU" sz="2400" kern="1200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19800EF2-7184-44D1-8E50-AE12CEDFDC14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FA95-40EB-41B4-87D7-4CC68F9F841E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t – </a:t>
          </a:r>
          <a:r>
            <a:rPr lang="ru-RU" sz="2400" kern="1200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7AA4B782-6154-41DF-BD54-1E57C090CAE9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241A-5BFC-4480-9E90-43DBDAC0580E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b – </a:t>
          </a:r>
          <a:r>
            <a:rPr lang="ru-RU" sz="2400" kern="1200" dirty="0">
              <a:latin typeface="+mj-lt"/>
              <a:ea typeface="Jura" pitchFamily="2" charset="0"/>
            </a:rPr>
            <a:t>бинарный режим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0F381302-3D47-4EBB-85A4-ED4B1CBC0059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7A94-5A10-46BC-AE3C-C92DB916181B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</a:rPr>
            <a:t>+ </a:t>
          </a:r>
          <a:r>
            <a:rPr lang="en-US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sz="2400" kern="1200" dirty="0">
              <a:latin typeface="+mj-lt"/>
              <a:ea typeface="Jura" pitchFamily="2" charset="0"/>
            </a:rPr>
            <a:t>/</a:t>
          </a:r>
          <a:r>
            <a:rPr lang="ru-RU" sz="2400" kern="1200" dirty="0">
              <a:latin typeface="+mj-lt"/>
              <a:ea typeface="Jura" pitchFamily="2" charset="0"/>
            </a:rPr>
            <a:t>записи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2B40-1605-261D-0585-16226EDA9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ADE9F-EEA4-DB2A-D060-8D2F5DE14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E5D5B-174F-1F53-3E02-9C7C8092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7F1-663E-47AA-B103-0D3C31573F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29E6-C037-FE2C-F3A9-5B9733D4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6DD-DD7D-5378-B92B-67B8FBCA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9421-DE94-4225-ABA9-D52CE33F8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5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2C8C-A072-2513-BBEE-6B8D2628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F01BB-6C9C-A591-E308-BFFCF67D1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FCC4E-040C-3A22-382C-09893F0F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7F1-663E-47AA-B103-0D3C31573F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72BE-C2D5-DFB9-8ED9-65B70CA8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3810B-4974-D913-9D7F-CF808455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9421-DE94-4225-ABA9-D52CE33F8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191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14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38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515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1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93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80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63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712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1620506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390378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E66AC-C7AF-CE91-0AF2-59D399ABE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8CFA6-CB20-2A76-8F45-26F8C901F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1494-A30B-5FDC-3636-3D13B472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7F1-663E-47AA-B103-0D3C31573F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B81A-E8FD-B0FC-3E2B-4593C8DF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60C25-960A-8D04-0508-3F41F8F1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9421-DE94-4225-ABA9-D52CE33F8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342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45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12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825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955298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940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88499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73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761915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0287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69865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522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9103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94340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6921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2140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7944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5843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28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4984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04919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2031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26448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5140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703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5237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FE5F-04FA-78C6-B6C8-1ABA1A2C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7BAD-1352-B6D0-EA96-9C6BF92C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B975A-DBE2-0155-71AB-9876665E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7F1-663E-47AA-B103-0D3C31573F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0E425-02B4-88F6-6995-8EBABD09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61FE-1091-3F5A-4856-4772AD41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9421-DE94-4225-ABA9-D52CE33F8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84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7189639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880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1949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83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94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696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564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4986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82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94224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857D-766A-44A8-E34B-6EF8CB15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27B5-F636-5B03-F31F-2C802B7A7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1505D-23DD-B7B4-A576-A74992C5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7F1-663E-47AA-B103-0D3C31573F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588A-F188-F652-E524-0D06FDAC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954AE-62A6-CB9B-384F-A12C55FB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9421-DE94-4225-ABA9-D52CE33F8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8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456856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0892827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745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15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2185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81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96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1608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5745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73381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11F6-32CB-D0E0-6386-A558B86C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33CB-A3BA-3044-625A-C85A1F67F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DD9F3-C26D-6953-AB55-5AB2389C5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4C7C3-5EE7-7908-0031-A7984DF6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7F1-663E-47AA-B103-0D3C31573F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F470A-D378-F5B4-9028-A057B3D1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6B037-6234-731D-6332-E9C6F5D5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9421-DE94-4225-ABA9-D52CE33F8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71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45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688859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874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62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947295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319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6276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3552276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44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86586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DFE0-29BF-CABA-979B-2572FD39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41EF1-3EB4-F129-C535-7A85B0652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AFCF9-AAF3-A4D9-412F-1FF104825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07A6A-3E1A-C127-D734-CC1E0E442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57F85-9C38-4CA9-BB3E-F1456612D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82415-1D56-6E5D-0856-29A86BF9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7F1-663E-47AA-B103-0D3C31573F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8CD81-87B7-5738-F289-113EA955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BA45B-4978-8C70-8744-9E772E3C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9421-DE94-4225-ABA9-D52CE33F8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41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506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90351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2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356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1983045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03742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29261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09097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52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9177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ECC6-99CD-7F84-F3FB-2BB8BBC7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3172B-4DFF-5E88-DB42-D4392434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7F1-663E-47AA-B103-0D3C31573F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B4070-46B1-F80F-1D56-9895D60E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94D21-396C-9E59-A773-D8AA96AB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9421-DE94-4225-ABA9-D52CE33F8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245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094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6378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9183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6247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2541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825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279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5558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6226849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8393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CD691-D13D-4C64-5B09-07FA4188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7F1-663E-47AA-B103-0D3C31573F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3BC1A-C66F-EFC5-4EC4-5444BC08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7C06C-E241-6F05-DD5F-72895839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9421-DE94-4225-ABA9-D52CE33F8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373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4193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58412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3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60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977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636216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8405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28766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7043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1419474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9339-D5AD-294A-2B50-31F66FE2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575BB-45E1-368F-6352-8971F6E2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D6278-4B8D-8BEA-CE56-45216B091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AE13C-524C-F21B-794B-276BC771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7F1-663E-47AA-B103-0D3C31573F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B5E13-D0C4-4CF6-2520-86B1F65A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8B01A-87CC-6ECC-38AF-73E176CA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9421-DE94-4225-ABA9-D52CE33F8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339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67149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5926119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2628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5765171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63647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0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27735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562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1251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31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5DCF-9850-404E-BABC-074B5DC8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98B83-5CE9-5400-2465-88C0DFB90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EADE5-2F44-C15C-DDAD-382469D37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56215-386F-21E7-ECBB-34FB1E51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7F1-663E-47AA-B103-0D3C31573F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C219F-6920-BF12-28FA-7A345330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7F298-B7E3-EC0B-DBD7-6DE1671A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9421-DE94-4225-ABA9-D52CE33F8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2927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2663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030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1499787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90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691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036945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70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17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5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0798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B6EEA-C03D-7D43-8CAC-8A8ACBD7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891A9-3690-22B5-589C-DB3D2809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CA35-9658-4D11-7B08-D0A3B6114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F7F1-663E-47AA-B103-0D3C31573FCA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21E89-C407-5062-2510-F4D9477A6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4A02-965D-52AE-202C-C11A2FB0B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89421-DE94-4225-ABA9-D52CE33F8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4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49182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Работа с файлами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и режимы открытия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Один и тот же файл можно и нужно открывать в разных режимах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F4DBDEAF-7E3A-E270-343E-A07293649FB6}"/>
              </a:ext>
            </a:extLst>
          </p:cNvPr>
          <p:cNvGraphicFramePr>
            <a:graphicFrameLocks/>
          </p:cNvGraphicFramePr>
          <p:nvPr/>
        </p:nvGraphicFramePr>
        <p:xfrm>
          <a:off x="990600" y="9144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82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32D12-84CE-4169-8724-88C29BBF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Выбор режима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A4FE204-95C5-141D-AF64-AB2007A7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739" y="2598738"/>
            <a:ext cx="6042272" cy="3578225"/>
          </a:xfrm>
        </p:spPr>
      </p:pic>
    </p:spTree>
    <p:extLst>
      <p:ext uri="{BB962C8B-B14F-4D97-AF65-F5344CB8AC3E}">
        <p14:creationId xmlns:p14="http://schemas.microsoft.com/office/powerpoint/2010/main" val="60640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Текстовые файлы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4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Бинарные</a:t>
            </a:r>
            <a:r>
              <a:rPr lang="en-US" sz="3600" b="1" dirty="0">
                <a:latin typeface="+mn-lt"/>
                <a:ea typeface="Jura" pitchFamily="2" charset="0"/>
              </a:rPr>
              <a:t> </a:t>
            </a:r>
            <a:r>
              <a:rPr lang="ru-RU" sz="3600" b="1" dirty="0">
                <a:latin typeface="+mn-lt"/>
                <a:ea typeface="Jura" pitchFamily="2" charset="0"/>
              </a:rPr>
              <a:t>файлы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Работа с файлами</vt:lpstr>
      <vt:lpstr>Файлы и режимы открытия</vt:lpstr>
      <vt:lpstr>Выбор режима</vt:lpstr>
      <vt:lpstr>Текстовые файлы</vt:lpstr>
      <vt:lpstr>Бинарные файлы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Mikita Tsiarentsyeu</dc:creator>
  <cp:lastModifiedBy>Mikita Tsiarentsyeu</cp:lastModifiedBy>
  <cp:revision>1</cp:revision>
  <dcterms:created xsi:type="dcterms:W3CDTF">2022-12-04T08:55:53Z</dcterms:created>
  <dcterms:modified xsi:type="dcterms:W3CDTF">2022-12-04T08:56:24Z</dcterms:modified>
</cp:coreProperties>
</file>