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81" r:id="rId3"/>
    <p:sldId id="582" r:id="rId4"/>
    <p:sldId id="583" r:id="rId5"/>
    <p:sldId id="584" r:id="rId6"/>
    <p:sldId id="585" r:id="rId7"/>
    <p:sldId id="837" r:id="rId8"/>
    <p:sldId id="838" r:id="rId9"/>
    <p:sldId id="597" r:id="rId10"/>
    <p:sldId id="598" r:id="rId11"/>
    <p:sldId id="599" r:id="rId12"/>
    <p:sldId id="600" r:id="rId13"/>
    <p:sldId id="8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4865-D38E-FC62-A86E-8BCA728D4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515C-BC68-BC70-EACA-91869802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BB76-78A9-D800-1AD6-F91C6D6B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C123-7766-3BE7-2BFA-849D848D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4F7A-7BA0-01A2-1D69-FD9F6665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C49-0FF0-4A14-0A95-975A3D50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8075-6A5D-F39E-BAB0-538D7B7BD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25E6-E3C2-D2BE-B567-2532EDFD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3999-36AA-30BC-7546-FCC3CDD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BD60D-9730-B001-F696-C1D13165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460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4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85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86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0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95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0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623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10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8118513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67736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4B47B-BC64-9264-A415-74F8DC308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AAFC1-EE94-3404-CA29-8AEE03F17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C25B-92EE-A846-E158-16C115A8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294B-54D6-38C4-3CB7-72C9CAB4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9624-FF75-E4FD-3C6F-8E286E4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0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5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67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65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595857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95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6961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45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103076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434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17608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732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857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26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70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31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5343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575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40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994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889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647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0960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658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504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55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E10A-CC1E-3536-2EC0-643DAD48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5365-352A-34E5-21CE-FA337E75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D29B-15B1-2884-6390-9C30EF0D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C157-CB9A-8424-C033-D16B0ED1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46B6-450E-F65A-79F9-61E84253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1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289166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12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535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8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6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178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67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9211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9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681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4FE4-D325-F65D-19F1-6D8AEAD7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9D8FB-B418-ABF2-7279-FDBD3314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C2B7-EA6D-B1F8-EA58-C7614E97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11DF-5E39-FC6E-7E06-44CFD213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9226F-6146-ED65-580A-7C5A6DE0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72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953894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509752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1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97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01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5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8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36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863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570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6E46-BFD2-2ADD-C040-2BB352E0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E795-62CD-6128-50EB-3F7B8B3A9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9A3DD-8E0E-31AD-0661-6D67DC78F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EA6AD-1412-8A6E-C8F2-6CE79DD6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A408E-E1BE-29BA-200E-2CFE76F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3D05-33F6-8231-0B3E-5076C925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5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430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64030141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05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2034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55691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9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7000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0758733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83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644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144C-8207-5571-6524-E9D1AEDE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79C13-D096-FE3E-B801-C59D5546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905F-65DA-D961-9AB1-B9EB25BAA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3F477-CD93-B6A0-730C-018E72478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3230-D390-D5B1-7D8C-549C59DBE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EB1C-D86C-E1F5-E8DF-AF14E600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C59E0-EEA8-14EF-EFDE-13AEBEF3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8078D-1554-94CF-3D5D-D972E1B6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04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50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5771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39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89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6368498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61981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77117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12087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3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629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D726-4C31-2924-E571-233C51D5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33AF7-00D4-DFD7-0E0F-CD856AC1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F371C-6287-8B3E-D2CA-E408C0FA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44B63-2BD1-3549-F6F6-83D81884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921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53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1097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7107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1205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461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94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2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6232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556758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6476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1D0F7-348F-3D88-CFA3-A5178998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ACF05-DB4D-DED7-F290-DB78E35F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4D9E7-972C-A52B-3E35-2DA01E6A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99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644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44420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95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6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20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66808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6464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1279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984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933951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6E68-A508-DD5A-652F-EFEAD665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9219-9888-EF6D-4C78-BFEA10D88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80694-341B-F851-5705-AF6CB7402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28DD9-79E0-4EAB-87B4-A7305621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06AD-A398-832E-D866-91FD7BA6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329AF-6C8F-BBE3-D4B0-304AD90B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27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539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770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900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026660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483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8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6144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29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006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77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DDC3-7176-1497-D081-DAAFB041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B9CF0-FD7D-92CE-83E5-6E73582EC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6D028-8A48-A6FA-23CD-5D02F774F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B852-2F09-2D1C-3AA1-50161C90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16801-349D-0899-23E5-D5FA742A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0B187-9C6F-B870-0E2E-16CCF140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71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6026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05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1930351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8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6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8245213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177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95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87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938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FAD39-4B33-A066-ECDC-8DA6F9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BC828-1755-5265-F3F0-92AC45C2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9E23-7706-56EC-8548-46C554B77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C11E-BB20-4CC1-AA3E-E0690D077A1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C8582-1786-5815-76CA-0052B081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5C61-60B1-A1E5-C9E2-8BCF6AE6F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5650-0ADD-4EE2-9A67-8536C47F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1615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форма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создания</a:t>
            </a:r>
            <a:r>
              <a:rPr lang="en-US" sz="2800" dirty="0"/>
              <a:t> </a:t>
            </a:r>
            <a:r>
              <a:rPr lang="en-US" sz="2800" dirty="0" err="1"/>
              <a:t>нового</a:t>
            </a:r>
            <a:r>
              <a:rPr lang="en-US" sz="2800" dirty="0"/>
              <a:t> </a:t>
            </a:r>
            <a:r>
              <a:rPr lang="en-US" sz="2800" dirty="0" err="1"/>
              <a:t>поста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2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Примеры использования</a:t>
            </a:r>
            <a:endParaRPr lang="en-US" sz="4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673" y="3429000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Примеры использования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Примеры использования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meta --&gt;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Примеры использования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extends “base.html”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&lt;!--some specific content--&gt;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</a:t>
            </a:r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805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шаблоны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css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js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Шаблон </vt:lpstr>
      <vt:lpstr>Примеры использования</vt:lpstr>
      <vt:lpstr>Примеры использования</vt:lpstr>
      <vt:lpstr>Примеры использования</vt:lpstr>
      <vt:lpstr>Примеры использования</vt:lpstr>
      <vt:lpstr>Блог: шаблоны</vt:lpstr>
      <vt:lpstr>Блог: css и js</vt:lpstr>
      <vt:lpstr>HTML Form </vt:lpstr>
      <vt:lpstr>Обработка формы</vt:lpstr>
      <vt:lpstr>Form</vt:lpstr>
      <vt:lpstr>Form</vt:lpstr>
      <vt:lpstr>Блог: форма для создания нового поста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</dc:title>
  <dc:creator>Mikita Tsiarentsyeu</dc:creator>
  <cp:lastModifiedBy>Mikita Tsiarentsyeu</cp:lastModifiedBy>
  <cp:revision>1</cp:revision>
  <dcterms:created xsi:type="dcterms:W3CDTF">2023-01-29T08:56:28Z</dcterms:created>
  <dcterms:modified xsi:type="dcterms:W3CDTF">2023-01-29T08:57:10Z</dcterms:modified>
</cp:coreProperties>
</file>