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  <p:sldId id="509" r:id="rId24"/>
    <p:sldId id="510" r:id="rId25"/>
    <p:sldId id="8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схема </a:t>
          </a:r>
          <a:r>
            <a:rPr lang="en-US" sz="3600" kern="1200" dirty="0">
              <a:latin typeface="+mj-lt"/>
              <a:ea typeface="Jura" pitchFamily="2" charset="0"/>
            </a:rPr>
            <a:t>URL</a:t>
          </a:r>
          <a:r>
            <a:rPr lang="ru-RU" sz="36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3600" kern="1200" dirty="0">
              <a:latin typeface="+mj-lt"/>
              <a:ea typeface="Jura" pitchFamily="2" charset="0"/>
            </a:rPr>
            <a:t> +</a:t>
          </a:r>
          <a:r>
            <a:rPr lang="ru-RU" sz="3600" kern="1200" dirty="0">
              <a:latin typeface="+mj-lt"/>
              <a:ea typeface="Jura" pitchFamily="2" charset="0"/>
            </a:rPr>
            <a:t> контроллер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модель ≈ модель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Шаблон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  <a:ea typeface="Jura" pitchFamily="2" charset="0"/>
            </a:rPr>
            <a:t>URL pattern</a:t>
          </a:r>
          <a:r>
            <a:rPr lang="ru-RU" sz="16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493682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400" kern="1200" dirty="0">
              <a:latin typeface="+mj-lt"/>
              <a:ea typeface="Jura" pitchFamily="2" charset="0"/>
            </a:rPr>
            <a:t>Django</a:t>
          </a:r>
        </a:p>
      </dsp:txBody>
      <dsp:txXfrm>
        <a:off x="67542" y="561224"/>
        <a:ext cx="6722916" cy="1248514"/>
      </dsp:txXfrm>
    </dsp:sp>
    <dsp:sp modelId="{AD787066-CF3A-4E87-A52A-04AF242CAFF5}">
      <dsp:nvSpPr>
        <dsp:cNvPr id="0" name=""/>
        <dsp:cNvSpPr/>
      </dsp:nvSpPr>
      <dsp:spPr>
        <a:xfrm>
          <a:off x="0" y="1975200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400" kern="1200" dirty="0">
              <a:latin typeface="+mj-lt"/>
              <a:ea typeface="Jura" pitchFamily="2" charset="0"/>
            </a:rPr>
            <a:t>Python </a:t>
          </a:r>
          <a:r>
            <a:rPr lang="ru-RU" sz="3400" kern="1200" dirty="0">
              <a:latin typeface="+mj-lt"/>
              <a:ea typeface="Jura" pitchFamily="2" charset="0"/>
            </a:rPr>
            <a:t>файлами</a:t>
          </a:r>
          <a:endParaRPr lang="en-US" sz="3400" kern="1200" dirty="0">
            <a:latin typeface="+mj-lt"/>
            <a:ea typeface="Jura" pitchFamily="2" charset="0"/>
          </a:endParaRPr>
        </a:p>
      </dsp:txBody>
      <dsp:txXfrm>
        <a:off x="67542" y="2042742"/>
        <a:ext cx="6722916" cy="1248514"/>
      </dsp:txXfrm>
    </dsp:sp>
    <dsp:sp modelId="{8B6C99BC-E697-4F4A-BAE3-95AC85F02AA7}">
      <dsp:nvSpPr>
        <dsp:cNvPr id="0" name=""/>
        <dsp:cNvSpPr/>
      </dsp:nvSpPr>
      <dsp:spPr>
        <a:xfrm>
          <a:off x="0" y="3456719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каждый </a:t>
          </a:r>
          <a:r>
            <a:rPr lang="en-US" sz="3400" kern="1200" dirty="0">
              <a:latin typeface="+mj-lt"/>
              <a:ea typeface="Jura" pitchFamily="2" charset="0"/>
            </a:rPr>
            <a:t>app </a:t>
          </a:r>
          <a:r>
            <a:rPr lang="ru-RU" sz="34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400" kern="1200" dirty="0">
            <a:latin typeface="+mj-lt"/>
            <a:ea typeface="Jura" pitchFamily="2" charset="0"/>
          </a:endParaRPr>
        </a:p>
      </dsp:txBody>
      <dsp:txXfrm>
        <a:off x="67542" y="3524261"/>
        <a:ext cx="6722916" cy="1248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Посредник между моделью и представлением</a:t>
          </a:r>
          <a:endParaRPr lang="en-US" sz="35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j-lt"/>
            </a:rPr>
            <a:t>Содержит логику управления запросами</a:t>
          </a:r>
          <a:endParaRPr lang="en-US" sz="35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398E-F7B5-9E1D-B172-01A805678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448DD-0379-6DA9-05A3-3DCBFF17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C30F-5991-0131-B5AD-209BC616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0227-B9B8-E0DE-3433-7246099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0A3A-348D-DD63-3633-97717E00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6F00-65D2-D546-AA9A-5BA26E3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0830-292E-E379-AEDD-C916E93A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7D8-C7E0-B5D4-62B6-F814F72D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FFC4-1BF0-09BD-4D54-251C6C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F131-6C1E-D2CD-F9D9-495570C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06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1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06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9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9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3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9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79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46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0079485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63320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3FA91-F0E7-9F7F-01BA-34260DC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C44ED-2C9D-D799-CC89-BD967537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CFD1-5DE3-439E-909E-728E8B27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66EA-EEA4-0717-911A-F3BB4CE9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E8BE-D280-B11E-0432-09AD7B1A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3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8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9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177669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2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098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1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387316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387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166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686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202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3591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69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776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695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938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4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25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486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105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992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092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398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1646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CEEA-9D98-1D88-7BA0-7961B4A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22A2-1329-0398-FBEE-19B44A3C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82B1-F99F-95BE-73A4-07229C4C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AA8C-596D-3867-F289-5628D7EC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AC9-581A-C40F-CCC5-78DE954E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993069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2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409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3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016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9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223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73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032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C6CF-4B29-76CA-CF4D-7963C6C0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13A5-493A-BB0F-E74A-E4DCBFB9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F75C-B5EC-874C-636E-8FC8AEDE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178C3-7021-FE35-C62D-EC6C173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3D36-CA26-8855-D724-84301753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44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028218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516783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50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887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5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5582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230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650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687C-FD07-0DE2-5FC9-E501881C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1369-0D7A-5215-8020-8941FE15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CE7DB-4EF8-4475-DDE1-94384818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00F72-D311-DFC6-8028-56091EB0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A8707-A8AC-0248-3486-099B12B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7869E-E237-D9CF-E266-974D9D22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8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698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264648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0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2984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70729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669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018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974656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1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890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EE22-CB2F-0D1B-D588-87A20628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137B-C669-6F10-5208-1C294BB4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E9177-FE7B-AA12-2A5C-CF44F3D9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DC542-8E15-6402-4CA5-BAB4BF7B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7079E-8FCF-1E70-9F80-62E5BC25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477D3-245A-D35C-E568-8F53188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FE7AE-7481-F0D8-5CB9-09B1FEF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8C8AB-684A-ADFE-66FD-05956C65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08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7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841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79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5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851141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3322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3908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5906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8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41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6C60-E95E-019D-1E68-761292B2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496B9-990B-5930-F6DC-DE4D1BD8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B9DD-A4FE-E94D-2650-AC7E8D94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93D7E-BE51-2B3F-FE3E-FA774F00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07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377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547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351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8915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268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78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87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3153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249333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803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8A609-E2D5-09A4-20DB-521F1DC0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94F2-1F92-B873-9A50-C6B0FF03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3B301-EC19-155A-CE92-DD13CAFF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6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91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0535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7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27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0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28925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117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992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2221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950073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80FF-0A81-7509-021E-E7D94FB0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8798-901F-3C6A-78CE-B6262311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D0FAD-4CCD-6BC3-2306-0E640CB5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8FBF-0C81-C2E7-FA37-9DD906F8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61E6-1876-EA92-C6DC-121991A8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E6F4-5695-9A0C-C55D-DB51782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35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951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27839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365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210460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467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5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370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4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611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3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5102-0C08-0000-32C7-DE20888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131FE-1A26-C6A2-5F0B-22B9F20D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76F4D-2BD1-BB28-EA22-F5D72098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63719-E387-FE5B-685D-D2C68689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42A56-EB7A-55AE-3912-6AB233D5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DA0A-738F-4376-0C74-58696EE8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26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873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1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249919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1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96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21726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4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3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70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793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44266-B5E5-1CF1-7976-BDD53FE1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ECAB-201D-2ECD-B34D-E63634D3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754B-AE4A-1B3E-6024-A0A153028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E113-2F84-4BAF-9F62-19B0F399852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A7FF-51BF-4090-24C0-DBB626A9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7833-9048-63E3-9734-DFA9BEF7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9689-1ED7-4A7B-A648-867B1297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7024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051" y="30178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 или папка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Назначение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+mj-lt"/>
                        </a:rPr>
                        <a:t> app</a:t>
                      </a:r>
                      <a:endParaRPr lang="en-US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работу с данными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определяет интерфейс админа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маршрутизация для приложения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логика представлений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</a:t>
                      </a:r>
                      <a:r>
                        <a:rPr lang="en-US" dirty="0">
                          <a:latin typeface="+mj-lt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+mj-lt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+mj-lt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файлы миграции базы данных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b="1" dirty="0" err="1">
                <a:latin typeface="+mn-lt"/>
                <a:ea typeface="Jura" pitchFamily="2" charset="0"/>
              </a:rPr>
              <a:t>static</a:t>
            </a:r>
            <a:r>
              <a:rPr lang="ru-RU" sz="2800" b="1" dirty="0">
                <a:latin typeface="+mn-lt"/>
                <a:ea typeface="Jura" pitchFamily="2" charset="0"/>
              </a:rPr>
              <a:t> и простейший сайт на </a:t>
            </a:r>
            <a:r>
              <a:rPr lang="ru-RU" sz="2800" b="1" dirty="0" err="1">
                <a:latin typeface="+mn-lt"/>
                <a:ea typeface="Jura" pitchFamily="2" charset="0"/>
              </a:rPr>
              <a:t>django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2023-01-21T08:52:53Z</dcterms:created>
  <dcterms:modified xsi:type="dcterms:W3CDTF">2023-01-21T08:53:15Z</dcterms:modified>
</cp:coreProperties>
</file>