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7" r:id="rId3"/>
    <p:sldId id="598" r:id="rId4"/>
    <p:sldId id="599" r:id="rId5"/>
    <p:sldId id="6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211E-5FAA-B720-BB84-EB844A646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9F326-01E3-0C2D-4BA1-42AEED8D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AE69-4B98-B792-789F-47F980EC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9437-8925-D56F-EA7C-B9DA69D0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B9B4-3F65-B0BF-943D-1460A96D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5B82-DE95-321A-8363-0DFC49AF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8DEFD-7411-9E5C-D794-B9C2F3992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76C9-C70C-E571-01E9-0483B9FA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0485-CC46-75D5-AA08-E31AA816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8E9A-E247-A341-36A7-B6B8441F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00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06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0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3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6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4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75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08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3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8766545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92065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2398B-FD26-D7B0-891C-FADDBB96C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9DAA2-5498-744F-95B8-4D793F9BE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5AA8-B10D-8C7B-59A0-EF8D875C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E59A-DD6D-65F0-9622-BEC069D7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F821-8757-42CE-2F6F-61C8CCA9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057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73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55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33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35719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4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1961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3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74491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068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0551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7369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5501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499051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16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5136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5400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7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914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9970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9208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5547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948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0452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1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8282-2636-5602-2830-FC379D8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C251-4628-B964-F350-FF8C5907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60EB-2642-635C-205D-A95E2EFE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0799D-B3D6-B13C-FEBD-9116CF1A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B83F1-6483-0EAD-A91E-4211B3E4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5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0582012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88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4304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0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9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575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7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668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48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7897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1E87-B47F-1FED-617B-A3339C2A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1BCFD-7765-139D-571C-469D707F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8E7B-9B93-9EBB-5F8E-748CF52E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1A25-E403-98E3-F102-9AFABBA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4EB3-3A83-5942-A44E-3D6382BA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46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223910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345467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8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83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4793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84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30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6149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2762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871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120D-738E-281A-94EB-FB161544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5909-E33B-7818-7656-184F1955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98CC0-57FE-A873-9E58-A154C01DF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1709B-D267-AF58-D50F-CE7A5458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C2446-7132-5D1A-C22D-B740498E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0F1FC-A66A-C19B-FB5A-8443D844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13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6719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80231573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28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7340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07679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6865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851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831785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5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8711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1D95-5F3C-D13A-5D0C-47EE2BBC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164C-BB10-1DF0-E24A-25C1BB12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E7C6D-E4B0-EA35-7244-BADB96A74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360AB-5851-5549-1C19-2FCCA23CE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203D9-3B22-33CB-CDBD-339892DB2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A9C19-ED8C-B954-5A86-5E4EF90E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601F5-2578-2F9E-995A-DEAEE556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F38C0-8DF8-359D-1170-A0C952B9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28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00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28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1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71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6876035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28700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63627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4429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7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164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D97C-3BEF-8290-F8CF-E44D2C9F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23371-A923-17D9-F668-D2059EB1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2C28E-8D13-F262-6BD2-E960261B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A3B92-F5EE-E0FA-4B3B-14E4D8F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19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5127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866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2321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738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015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6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56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4626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21977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417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88E66-FE49-5BC4-A5B7-AB8D2A1F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15027-ACB2-58AC-63C5-E18F2258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5EA40-E118-D8A6-E749-BE86E9E6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84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678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0319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98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8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5953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233649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1330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708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0577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71407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6291-C026-4533-F0BD-013501D3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E771-83FD-BD27-724B-C4868FB9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3B9ED-F8B1-065F-E6A3-D7ED73FC0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7695-914D-0267-4C72-CF189A9C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DD4E-34C4-C50F-41E0-922666FC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5703-99E7-759A-BC4C-578C52A4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69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8592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34450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3875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819725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7008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140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379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21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0311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5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85C6-508E-7B3C-DD1A-D97BD7CE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59914-6092-E526-E552-C124F6090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9F20-43AC-85ED-180C-7535CC5AB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29CDD-314B-C529-F9AD-1B372C28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228C-E797-3DEA-4F6F-9EBC669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99444-4D88-05E2-5F58-E0CA33D4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178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664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6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558592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28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48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7357339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100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43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90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095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B8F29-59A9-21A4-2AA4-BEF55F51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A6C8-6A51-C7AA-6FE3-C2AA7E0F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A521-4F0D-A93D-78E4-EA820C7A0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8BD3-1E19-4A88-9400-8D603E8794C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AFE2-CC4D-DBD8-BC67-ACFB9D01F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02E7-DC2E-7073-2D4A-1ACA5CB9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1747-AF75-4B3E-8244-47FDFD02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233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HTML Form </vt:lpstr>
      <vt:lpstr>Обработка формы</vt:lpstr>
      <vt:lpstr>Form</vt:lpstr>
      <vt:lpstr>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 </dc:title>
  <dc:creator>Mikita Tsiarentsyeu</dc:creator>
  <cp:lastModifiedBy>Mikita Tsiarentsyeu</cp:lastModifiedBy>
  <cp:revision>1</cp:revision>
  <dcterms:created xsi:type="dcterms:W3CDTF">2023-04-10T13:51:29Z</dcterms:created>
  <dcterms:modified xsi:type="dcterms:W3CDTF">2023-04-10T13:51:54Z</dcterms:modified>
</cp:coreProperties>
</file>