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75" r:id="rId3"/>
    <p:sldId id="576" r:id="rId4"/>
    <p:sldId id="577" r:id="rId5"/>
    <p:sldId id="835" r:id="rId6"/>
    <p:sldId id="579" r:id="rId7"/>
    <p:sldId id="836" r:id="rId8"/>
    <p:sldId id="581" r:id="rId9"/>
    <p:sldId id="582" r:id="rId10"/>
    <p:sldId id="583" r:id="rId11"/>
    <p:sldId id="584" r:id="rId12"/>
    <p:sldId id="585" r:id="rId13"/>
    <p:sldId id="83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2BB27-AE5C-40BA-AC88-56C116EC08CE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FA38EB1-6937-4AF8-8F42-8841044845C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str</a:t>
          </a:r>
          <a:r>
            <a:rPr lang="en-US" dirty="0"/>
            <a:t> – </a:t>
          </a:r>
          <a:r>
            <a:rPr lang="ru-RU" dirty="0"/>
            <a:t>любая непустая строка, исключая символ </a:t>
          </a:r>
          <a:r>
            <a:rPr lang="en-US" dirty="0"/>
            <a:t>/</a:t>
          </a:r>
        </a:p>
      </dgm:t>
    </dgm:pt>
    <dgm:pt modelId="{498A8A78-03EF-4062-B644-AA278D32F9C9}" type="parTrans" cxnId="{32B7259E-8A17-4628-976C-2E589284B955}">
      <dgm:prSet/>
      <dgm:spPr/>
      <dgm:t>
        <a:bodyPr/>
        <a:lstStyle/>
        <a:p>
          <a:endParaRPr lang="en-US"/>
        </a:p>
      </dgm:t>
    </dgm:pt>
    <dgm:pt modelId="{20B5E3CB-8488-4ACE-B854-A9DF8FA02AD0}" type="sibTrans" cxnId="{32B7259E-8A17-4628-976C-2E589284B955}">
      <dgm:prSet/>
      <dgm:spPr/>
      <dgm:t>
        <a:bodyPr/>
        <a:lstStyle/>
        <a:p>
          <a:endParaRPr lang="en-US"/>
        </a:p>
      </dgm:t>
    </dgm:pt>
    <dgm:pt modelId="{A1A037CD-F25E-4FAE-8AA0-7F301ADE95C0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dirty="0"/>
            <a:t> – </a:t>
          </a:r>
          <a:r>
            <a:rPr lang="ru-RU" dirty="0"/>
            <a:t>положительное целое число и ноль</a:t>
          </a:r>
          <a:endParaRPr lang="en-US" dirty="0"/>
        </a:p>
      </dgm:t>
    </dgm:pt>
    <dgm:pt modelId="{269DB03E-C1A9-440C-AE2E-EE92871BE4C5}" type="parTrans" cxnId="{0F714631-5399-4A6B-BA19-57FD90EF1401}">
      <dgm:prSet/>
      <dgm:spPr/>
      <dgm:t>
        <a:bodyPr/>
        <a:lstStyle/>
        <a:p>
          <a:endParaRPr lang="en-US"/>
        </a:p>
      </dgm:t>
    </dgm:pt>
    <dgm:pt modelId="{54569773-2DBC-4E83-AA86-A3C4F816F8DF}" type="sibTrans" cxnId="{0F714631-5399-4A6B-BA19-57FD90EF1401}">
      <dgm:prSet/>
      <dgm:spPr/>
      <dgm:t>
        <a:bodyPr/>
        <a:lstStyle/>
        <a:p>
          <a:endParaRPr lang="en-US"/>
        </a:p>
      </dgm:t>
    </dgm:pt>
    <dgm:pt modelId="{F5306E72-AE0E-4A03-9446-3D59E13BEED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slug</a:t>
          </a:r>
          <a:r>
            <a:rPr lang="en-US" dirty="0"/>
            <a:t> – </a:t>
          </a:r>
          <a:r>
            <a:rPr lang="ru-RU" dirty="0"/>
            <a:t>любые буквы и числа плюс символы </a:t>
          </a:r>
          <a:r>
            <a:rPr lang="en-US" dirty="0"/>
            <a:t>_ </a:t>
          </a:r>
          <a:r>
            <a:rPr lang="ru-RU" dirty="0"/>
            <a:t>и –</a:t>
          </a:r>
          <a:endParaRPr lang="en-US" dirty="0"/>
        </a:p>
      </dgm:t>
    </dgm:pt>
    <dgm:pt modelId="{733467E0-69A4-4913-B517-14DBBF56F565}" type="parTrans" cxnId="{2613C804-1D38-47EB-8B61-9864F9D0956E}">
      <dgm:prSet/>
      <dgm:spPr/>
      <dgm:t>
        <a:bodyPr/>
        <a:lstStyle/>
        <a:p>
          <a:endParaRPr lang="en-US"/>
        </a:p>
      </dgm:t>
    </dgm:pt>
    <dgm:pt modelId="{1327D272-E970-48AA-88C2-3FD332D8C5CF}" type="sibTrans" cxnId="{2613C804-1D38-47EB-8B61-9864F9D0956E}">
      <dgm:prSet/>
      <dgm:spPr/>
      <dgm:t>
        <a:bodyPr/>
        <a:lstStyle/>
        <a:p>
          <a:endParaRPr lang="en-US"/>
        </a:p>
      </dgm:t>
    </dgm:pt>
    <dgm:pt modelId="{C0F229C7-6D7D-40E2-92A0-01D83CB517D2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uuid</a:t>
          </a:r>
          <a:r>
            <a:rPr lang="en-US" dirty="0"/>
            <a:t> – </a:t>
          </a:r>
          <a:r>
            <a:rPr lang="ru-RU" dirty="0"/>
            <a:t>айди в нижнем регистре, символы-разделители включены</a:t>
          </a:r>
          <a:endParaRPr lang="en-US" dirty="0"/>
        </a:p>
      </dgm:t>
    </dgm:pt>
    <dgm:pt modelId="{61DEBE0D-7446-4FBE-BD0E-B7E2CAD164BF}" type="parTrans" cxnId="{5C870C98-B3D4-4C88-999E-6F66FE38CA6E}">
      <dgm:prSet/>
      <dgm:spPr/>
      <dgm:t>
        <a:bodyPr/>
        <a:lstStyle/>
        <a:p>
          <a:endParaRPr lang="en-US"/>
        </a:p>
      </dgm:t>
    </dgm:pt>
    <dgm:pt modelId="{DBC139BC-BE82-4185-8B50-9B56E2536AE7}" type="sibTrans" cxnId="{5C870C98-B3D4-4C88-999E-6F66FE38CA6E}">
      <dgm:prSet/>
      <dgm:spPr/>
      <dgm:t>
        <a:bodyPr/>
        <a:lstStyle/>
        <a:p>
          <a:endParaRPr lang="en-US"/>
        </a:p>
      </dgm:t>
    </dgm:pt>
    <dgm:pt modelId="{80149D57-9E86-44CC-92F3-53A46406E40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path</a:t>
          </a:r>
          <a:r>
            <a:rPr lang="en-US" dirty="0"/>
            <a:t> – </a:t>
          </a:r>
          <a:r>
            <a:rPr lang="ru-RU" dirty="0"/>
            <a:t>любая непустая строка, включая символ </a:t>
          </a:r>
          <a:r>
            <a:rPr lang="en-US" dirty="0"/>
            <a:t>/</a:t>
          </a:r>
        </a:p>
      </dgm:t>
    </dgm:pt>
    <dgm:pt modelId="{15388106-331D-4EFC-840B-910D732634EC}" type="parTrans" cxnId="{98E51697-8465-4909-B9DB-78B85F1D881E}">
      <dgm:prSet/>
      <dgm:spPr/>
      <dgm:t>
        <a:bodyPr/>
        <a:lstStyle/>
        <a:p>
          <a:endParaRPr lang="en-US"/>
        </a:p>
      </dgm:t>
    </dgm:pt>
    <dgm:pt modelId="{1DA061E8-D3D8-4518-B15F-242A9C95568A}" type="sibTrans" cxnId="{98E51697-8465-4909-B9DB-78B85F1D881E}">
      <dgm:prSet/>
      <dgm:spPr/>
      <dgm:t>
        <a:bodyPr/>
        <a:lstStyle/>
        <a:p>
          <a:endParaRPr lang="en-US"/>
        </a:p>
      </dgm:t>
    </dgm:pt>
    <dgm:pt modelId="{3EFA141D-1E05-4809-8661-C470F09DE4C9}" type="pres">
      <dgm:prSet presAssocID="{A4D2BB27-AE5C-40BA-AC88-56C116EC08CE}" presName="vert0" presStyleCnt="0">
        <dgm:presLayoutVars>
          <dgm:dir/>
          <dgm:animOne val="branch"/>
          <dgm:animLvl val="lvl"/>
        </dgm:presLayoutVars>
      </dgm:prSet>
      <dgm:spPr/>
    </dgm:pt>
    <dgm:pt modelId="{98110B5B-895C-4385-BD03-389F150372C1}" type="pres">
      <dgm:prSet presAssocID="{0FA38EB1-6937-4AF8-8F42-8841044845CB}" presName="thickLine" presStyleLbl="alignNode1" presStyleIdx="0" presStyleCnt="5"/>
      <dgm:spPr/>
    </dgm:pt>
    <dgm:pt modelId="{A5A3783C-6DB2-4383-80D7-79953CA408E0}" type="pres">
      <dgm:prSet presAssocID="{0FA38EB1-6937-4AF8-8F42-8841044845CB}" presName="horz1" presStyleCnt="0"/>
      <dgm:spPr/>
    </dgm:pt>
    <dgm:pt modelId="{7B067233-C17A-480B-AFF4-B7FD068B0EEC}" type="pres">
      <dgm:prSet presAssocID="{0FA38EB1-6937-4AF8-8F42-8841044845CB}" presName="tx1" presStyleLbl="revTx" presStyleIdx="0" presStyleCnt="5"/>
      <dgm:spPr/>
    </dgm:pt>
    <dgm:pt modelId="{ED573EC3-A5D4-447E-B9B0-B25E78400F16}" type="pres">
      <dgm:prSet presAssocID="{0FA38EB1-6937-4AF8-8F42-8841044845CB}" presName="vert1" presStyleCnt="0"/>
      <dgm:spPr/>
    </dgm:pt>
    <dgm:pt modelId="{911FD818-44A7-446F-80DA-536D7F38F93C}" type="pres">
      <dgm:prSet presAssocID="{A1A037CD-F25E-4FAE-8AA0-7F301ADE95C0}" presName="thickLine" presStyleLbl="alignNode1" presStyleIdx="1" presStyleCnt="5"/>
      <dgm:spPr/>
    </dgm:pt>
    <dgm:pt modelId="{A34E4083-ED47-4EE5-AC54-4FE11A47030E}" type="pres">
      <dgm:prSet presAssocID="{A1A037CD-F25E-4FAE-8AA0-7F301ADE95C0}" presName="horz1" presStyleCnt="0"/>
      <dgm:spPr/>
    </dgm:pt>
    <dgm:pt modelId="{E4D0D527-A56C-443F-AFAC-7C57F22B4B2B}" type="pres">
      <dgm:prSet presAssocID="{A1A037CD-F25E-4FAE-8AA0-7F301ADE95C0}" presName="tx1" presStyleLbl="revTx" presStyleIdx="1" presStyleCnt="5"/>
      <dgm:spPr/>
    </dgm:pt>
    <dgm:pt modelId="{95DFE2E2-5325-4D73-8316-BBEC9B475781}" type="pres">
      <dgm:prSet presAssocID="{A1A037CD-F25E-4FAE-8AA0-7F301ADE95C0}" presName="vert1" presStyleCnt="0"/>
      <dgm:spPr/>
    </dgm:pt>
    <dgm:pt modelId="{FB3ED372-3477-4BBE-A240-1B7CC42D2C53}" type="pres">
      <dgm:prSet presAssocID="{F5306E72-AE0E-4A03-9446-3D59E13BEEDD}" presName="thickLine" presStyleLbl="alignNode1" presStyleIdx="2" presStyleCnt="5"/>
      <dgm:spPr/>
    </dgm:pt>
    <dgm:pt modelId="{5F3C0DDD-E7B6-46D5-9EAC-D2F6872BF199}" type="pres">
      <dgm:prSet presAssocID="{F5306E72-AE0E-4A03-9446-3D59E13BEEDD}" presName="horz1" presStyleCnt="0"/>
      <dgm:spPr/>
    </dgm:pt>
    <dgm:pt modelId="{ED3C6A8E-37AE-4406-BC8E-BF84BB1125FD}" type="pres">
      <dgm:prSet presAssocID="{F5306E72-AE0E-4A03-9446-3D59E13BEEDD}" presName="tx1" presStyleLbl="revTx" presStyleIdx="2" presStyleCnt="5"/>
      <dgm:spPr/>
    </dgm:pt>
    <dgm:pt modelId="{FA9B6BEF-A3A4-49C9-87D0-E92111D383B6}" type="pres">
      <dgm:prSet presAssocID="{F5306E72-AE0E-4A03-9446-3D59E13BEEDD}" presName="vert1" presStyleCnt="0"/>
      <dgm:spPr/>
    </dgm:pt>
    <dgm:pt modelId="{D8E63406-5F14-4684-8EA4-319E324CCCA8}" type="pres">
      <dgm:prSet presAssocID="{C0F229C7-6D7D-40E2-92A0-01D83CB517D2}" presName="thickLine" presStyleLbl="alignNode1" presStyleIdx="3" presStyleCnt="5"/>
      <dgm:spPr/>
    </dgm:pt>
    <dgm:pt modelId="{2ECDFCC6-413E-4EB4-BE21-10CABFFBA549}" type="pres">
      <dgm:prSet presAssocID="{C0F229C7-6D7D-40E2-92A0-01D83CB517D2}" presName="horz1" presStyleCnt="0"/>
      <dgm:spPr/>
    </dgm:pt>
    <dgm:pt modelId="{C87999EB-43B4-4E14-9685-3A6352DA7866}" type="pres">
      <dgm:prSet presAssocID="{C0F229C7-6D7D-40E2-92A0-01D83CB517D2}" presName="tx1" presStyleLbl="revTx" presStyleIdx="3" presStyleCnt="5"/>
      <dgm:spPr/>
    </dgm:pt>
    <dgm:pt modelId="{F7D71330-3322-4747-BEFC-17094EB2E8FF}" type="pres">
      <dgm:prSet presAssocID="{C0F229C7-6D7D-40E2-92A0-01D83CB517D2}" presName="vert1" presStyleCnt="0"/>
      <dgm:spPr/>
    </dgm:pt>
    <dgm:pt modelId="{8563EBF4-E093-4DC1-B0D6-E384303F0CDB}" type="pres">
      <dgm:prSet presAssocID="{80149D57-9E86-44CC-92F3-53A46406E402}" presName="thickLine" presStyleLbl="alignNode1" presStyleIdx="4" presStyleCnt="5"/>
      <dgm:spPr/>
    </dgm:pt>
    <dgm:pt modelId="{A05B4A54-DE8B-4B35-BCE7-415912CA9BCE}" type="pres">
      <dgm:prSet presAssocID="{80149D57-9E86-44CC-92F3-53A46406E402}" presName="horz1" presStyleCnt="0"/>
      <dgm:spPr/>
    </dgm:pt>
    <dgm:pt modelId="{0F85C91E-5316-4B34-9EFA-C2350AE4614D}" type="pres">
      <dgm:prSet presAssocID="{80149D57-9E86-44CC-92F3-53A46406E402}" presName="tx1" presStyleLbl="revTx" presStyleIdx="4" presStyleCnt="5"/>
      <dgm:spPr/>
    </dgm:pt>
    <dgm:pt modelId="{D0C2960F-FD88-483B-82CF-4CEC1789D5EE}" type="pres">
      <dgm:prSet presAssocID="{80149D57-9E86-44CC-92F3-53A46406E402}" presName="vert1" presStyleCnt="0"/>
      <dgm:spPr/>
    </dgm:pt>
  </dgm:ptLst>
  <dgm:cxnLst>
    <dgm:cxn modelId="{2613C804-1D38-47EB-8B61-9864F9D0956E}" srcId="{A4D2BB27-AE5C-40BA-AC88-56C116EC08CE}" destId="{F5306E72-AE0E-4A03-9446-3D59E13BEEDD}" srcOrd="2" destOrd="0" parTransId="{733467E0-69A4-4913-B517-14DBBF56F565}" sibTransId="{1327D272-E970-48AA-88C2-3FD332D8C5CF}"/>
    <dgm:cxn modelId="{0F714631-5399-4A6B-BA19-57FD90EF1401}" srcId="{A4D2BB27-AE5C-40BA-AC88-56C116EC08CE}" destId="{A1A037CD-F25E-4FAE-8AA0-7F301ADE95C0}" srcOrd="1" destOrd="0" parTransId="{269DB03E-C1A9-440C-AE2E-EE92871BE4C5}" sibTransId="{54569773-2DBC-4E83-AA86-A3C4F816F8DF}"/>
    <dgm:cxn modelId="{C1BA3E4B-27D7-4DC0-9007-26B33FF63747}" type="presOf" srcId="{A4D2BB27-AE5C-40BA-AC88-56C116EC08CE}" destId="{3EFA141D-1E05-4809-8661-C470F09DE4C9}" srcOrd="0" destOrd="0" presId="urn:microsoft.com/office/officeart/2008/layout/LinedList"/>
    <dgm:cxn modelId="{B7A48551-969C-47AE-ADE7-CFFAA8781756}" type="presOf" srcId="{C0F229C7-6D7D-40E2-92A0-01D83CB517D2}" destId="{C87999EB-43B4-4E14-9685-3A6352DA7866}" srcOrd="0" destOrd="0" presId="urn:microsoft.com/office/officeart/2008/layout/LinedList"/>
    <dgm:cxn modelId="{FE136A84-BFBA-4CE9-8A7C-1AD17789F68A}" type="presOf" srcId="{A1A037CD-F25E-4FAE-8AA0-7F301ADE95C0}" destId="{E4D0D527-A56C-443F-AFAC-7C57F22B4B2B}" srcOrd="0" destOrd="0" presId="urn:microsoft.com/office/officeart/2008/layout/LinedList"/>
    <dgm:cxn modelId="{712AD189-FE03-485F-93C9-3953A835B337}" type="presOf" srcId="{80149D57-9E86-44CC-92F3-53A46406E402}" destId="{0F85C91E-5316-4B34-9EFA-C2350AE4614D}" srcOrd="0" destOrd="0" presId="urn:microsoft.com/office/officeart/2008/layout/LinedList"/>
    <dgm:cxn modelId="{98E51697-8465-4909-B9DB-78B85F1D881E}" srcId="{A4D2BB27-AE5C-40BA-AC88-56C116EC08CE}" destId="{80149D57-9E86-44CC-92F3-53A46406E402}" srcOrd="4" destOrd="0" parTransId="{15388106-331D-4EFC-840B-910D732634EC}" sibTransId="{1DA061E8-D3D8-4518-B15F-242A9C95568A}"/>
    <dgm:cxn modelId="{5C870C98-B3D4-4C88-999E-6F66FE38CA6E}" srcId="{A4D2BB27-AE5C-40BA-AC88-56C116EC08CE}" destId="{C0F229C7-6D7D-40E2-92A0-01D83CB517D2}" srcOrd="3" destOrd="0" parTransId="{61DEBE0D-7446-4FBE-BD0E-B7E2CAD164BF}" sibTransId="{DBC139BC-BE82-4185-8B50-9B56E2536AE7}"/>
    <dgm:cxn modelId="{32B7259E-8A17-4628-976C-2E589284B955}" srcId="{A4D2BB27-AE5C-40BA-AC88-56C116EC08CE}" destId="{0FA38EB1-6937-4AF8-8F42-8841044845CB}" srcOrd="0" destOrd="0" parTransId="{498A8A78-03EF-4062-B644-AA278D32F9C9}" sibTransId="{20B5E3CB-8488-4ACE-B854-A9DF8FA02AD0}"/>
    <dgm:cxn modelId="{E32842A2-EA70-41D3-907A-8F94EEA25B08}" type="presOf" srcId="{F5306E72-AE0E-4A03-9446-3D59E13BEEDD}" destId="{ED3C6A8E-37AE-4406-BC8E-BF84BB1125FD}" srcOrd="0" destOrd="0" presId="urn:microsoft.com/office/officeart/2008/layout/LinedList"/>
    <dgm:cxn modelId="{854D1EE6-A05C-4D18-B8E8-96C922A60E7F}" type="presOf" srcId="{0FA38EB1-6937-4AF8-8F42-8841044845CB}" destId="{7B067233-C17A-480B-AFF4-B7FD068B0EEC}" srcOrd="0" destOrd="0" presId="urn:microsoft.com/office/officeart/2008/layout/LinedList"/>
    <dgm:cxn modelId="{C33CD756-FA24-4839-812E-C14E3B063CA3}" type="presParOf" srcId="{3EFA141D-1E05-4809-8661-C470F09DE4C9}" destId="{98110B5B-895C-4385-BD03-389F150372C1}" srcOrd="0" destOrd="0" presId="urn:microsoft.com/office/officeart/2008/layout/LinedList"/>
    <dgm:cxn modelId="{161A97EE-D671-40D6-B4FF-06ECEAC18F28}" type="presParOf" srcId="{3EFA141D-1E05-4809-8661-C470F09DE4C9}" destId="{A5A3783C-6DB2-4383-80D7-79953CA408E0}" srcOrd="1" destOrd="0" presId="urn:microsoft.com/office/officeart/2008/layout/LinedList"/>
    <dgm:cxn modelId="{D7A9D965-8516-4559-8235-9FA017332F4F}" type="presParOf" srcId="{A5A3783C-6DB2-4383-80D7-79953CA408E0}" destId="{7B067233-C17A-480B-AFF4-B7FD068B0EEC}" srcOrd="0" destOrd="0" presId="urn:microsoft.com/office/officeart/2008/layout/LinedList"/>
    <dgm:cxn modelId="{C7811586-6053-4225-AD91-1E3BE5AE5905}" type="presParOf" srcId="{A5A3783C-6DB2-4383-80D7-79953CA408E0}" destId="{ED573EC3-A5D4-447E-B9B0-B25E78400F16}" srcOrd="1" destOrd="0" presId="urn:microsoft.com/office/officeart/2008/layout/LinedList"/>
    <dgm:cxn modelId="{954F77EA-29E0-457A-BFAB-13C007E84265}" type="presParOf" srcId="{3EFA141D-1E05-4809-8661-C470F09DE4C9}" destId="{911FD818-44A7-446F-80DA-536D7F38F93C}" srcOrd="2" destOrd="0" presId="urn:microsoft.com/office/officeart/2008/layout/LinedList"/>
    <dgm:cxn modelId="{9C3A145C-B7DE-4FD8-8F8D-D46E517277DB}" type="presParOf" srcId="{3EFA141D-1E05-4809-8661-C470F09DE4C9}" destId="{A34E4083-ED47-4EE5-AC54-4FE11A47030E}" srcOrd="3" destOrd="0" presId="urn:microsoft.com/office/officeart/2008/layout/LinedList"/>
    <dgm:cxn modelId="{CC44507C-E2B4-4530-B1B0-10F312975362}" type="presParOf" srcId="{A34E4083-ED47-4EE5-AC54-4FE11A47030E}" destId="{E4D0D527-A56C-443F-AFAC-7C57F22B4B2B}" srcOrd="0" destOrd="0" presId="urn:microsoft.com/office/officeart/2008/layout/LinedList"/>
    <dgm:cxn modelId="{14F03FE1-6F5B-46B0-A54E-0EF517A210D9}" type="presParOf" srcId="{A34E4083-ED47-4EE5-AC54-4FE11A47030E}" destId="{95DFE2E2-5325-4D73-8316-BBEC9B475781}" srcOrd="1" destOrd="0" presId="urn:microsoft.com/office/officeart/2008/layout/LinedList"/>
    <dgm:cxn modelId="{DF8D1906-CE9D-430C-B5B1-17B3504CFE91}" type="presParOf" srcId="{3EFA141D-1E05-4809-8661-C470F09DE4C9}" destId="{FB3ED372-3477-4BBE-A240-1B7CC42D2C53}" srcOrd="4" destOrd="0" presId="urn:microsoft.com/office/officeart/2008/layout/LinedList"/>
    <dgm:cxn modelId="{895DF5A8-D89C-4D83-8921-9B3FC750EE16}" type="presParOf" srcId="{3EFA141D-1E05-4809-8661-C470F09DE4C9}" destId="{5F3C0DDD-E7B6-46D5-9EAC-D2F6872BF199}" srcOrd="5" destOrd="0" presId="urn:microsoft.com/office/officeart/2008/layout/LinedList"/>
    <dgm:cxn modelId="{A67FF01A-5884-4511-93F0-D036D0E867C7}" type="presParOf" srcId="{5F3C0DDD-E7B6-46D5-9EAC-D2F6872BF199}" destId="{ED3C6A8E-37AE-4406-BC8E-BF84BB1125FD}" srcOrd="0" destOrd="0" presId="urn:microsoft.com/office/officeart/2008/layout/LinedList"/>
    <dgm:cxn modelId="{2B0ABA35-E4B0-481A-95F4-025837DE4B21}" type="presParOf" srcId="{5F3C0DDD-E7B6-46D5-9EAC-D2F6872BF199}" destId="{FA9B6BEF-A3A4-49C9-87D0-E92111D383B6}" srcOrd="1" destOrd="0" presId="urn:microsoft.com/office/officeart/2008/layout/LinedList"/>
    <dgm:cxn modelId="{93EFADDB-906C-4153-A88E-9540FFDCC043}" type="presParOf" srcId="{3EFA141D-1E05-4809-8661-C470F09DE4C9}" destId="{D8E63406-5F14-4684-8EA4-319E324CCCA8}" srcOrd="6" destOrd="0" presId="urn:microsoft.com/office/officeart/2008/layout/LinedList"/>
    <dgm:cxn modelId="{62C88592-72FB-4F85-B9CB-5F337D369847}" type="presParOf" srcId="{3EFA141D-1E05-4809-8661-C470F09DE4C9}" destId="{2ECDFCC6-413E-4EB4-BE21-10CABFFBA549}" srcOrd="7" destOrd="0" presId="urn:microsoft.com/office/officeart/2008/layout/LinedList"/>
    <dgm:cxn modelId="{32D97B90-F9B0-4CA3-A958-7D6B285B71A5}" type="presParOf" srcId="{2ECDFCC6-413E-4EB4-BE21-10CABFFBA549}" destId="{C87999EB-43B4-4E14-9685-3A6352DA7866}" srcOrd="0" destOrd="0" presId="urn:microsoft.com/office/officeart/2008/layout/LinedList"/>
    <dgm:cxn modelId="{C88D6FD2-D33A-4FBC-BA93-5B65C8A359CD}" type="presParOf" srcId="{2ECDFCC6-413E-4EB4-BE21-10CABFFBA549}" destId="{F7D71330-3322-4747-BEFC-17094EB2E8FF}" srcOrd="1" destOrd="0" presId="urn:microsoft.com/office/officeart/2008/layout/LinedList"/>
    <dgm:cxn modelId="{A81D83CF-9CC0-45CD-ABC5-C5ECD5DC26AF}" type="presParOf" srcId="{3EFA141D-1E05-4809-8661-C470F09DE4C9}" destId="{8563EBF4-E093-4DC1-B0D6-E384303F0CDB}" srcOrd="8" destOrd="0" presId="urn:microsoft.com/office/officeart/2008/layout/LinedList"/>
    <dgm:cxn modelId="{E38E7555-9C4E-4807-B5D4-271F86E5FDD2}" type="presParOf" srcId="{3EFA141D-1E05-4809-8661-C470F09DE4C9}" destId="{A05B4A54-DE8B-4B35-BCE7-415912CA9BCE}" srcOrd="9" destOrd="0" presId="urn:microsoft.com/office/officeart/2008/layout/LinedList"/>
    <dgm:cxn modelId="{4080C4F8-19D1-4FF1-9417-14EC398A978D}" type="presParOf" srcId="{A05B4A54-DE8B-4B35-BCE7-415912CA9BCE}" destId="{0F85C91E-5316-4B34-9EFA-C2350AE4614D}" srcOrd="0" destOrd="0" presId="urn:microsoft.com/office/officeart/2008/layout/LinedList"/>
    <dgm:cxn modelId="{7B145EDC-1B19-426D-8475-CFBDC771D5C7}" type="presParOf" srcId="{A05B4A54-DE8B-4B35-BCE7-415912CA9BCE}" destId="{D0C2960F-FD88-483B-82CF-4CEC1789D5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CC6D93-8785-44FE-A373-0A17C229D286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501047F-2107-4978-8E7E-D107C2AF4F26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Может выполнять дополнительный выбор из нескольких шаблонов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23C6E20-11B7-44FC-9CC7-AFD5DD05F45A}" type="parTrans" cxnId="{DDA32439-2F85-4B6D-95E9-ECE40E9BEC3B}">
      <dgm:prSet/>
      <dgm:spPr/>
      <dgm:t>
        <a:bodyPr/>
        <a:lstStyle/>
        <a:p>
          <a:endParaRPr lang="en-US"/>
        </a:p>
      </dgm:t>
    </dgm:pt>
    <dgm:pt modelId="{6C1D8CBF-B0BC-4104-ABAF-93670BB2B37C}" type="sibTrans" cxnId="{DDA32439-2F85-4B6D-95E9-ECE40E9BEC3B}">
      <dgm:prSet/>
      <dgm:spPr/>
      <dgm:t>
        <a:bodyPr/>
        <a:lstStyle/>
        <a:p>
          <a:endParaRPr lang="en-US"/>
        </a:p>
      </dgm:t>
    </dgm:pt>
    <dgm:pt modelId="{9B6BE43B-9F66-4F12-ACE7-63D10913547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Собирает данные модели и передаёт в шаблон с помощью метода </a:t>
          </a:r>
          <a:r>
            <a:rPr lang="en-US" dirty="0">
              <a:latin typeface="Jura" pitchFamily="2" charset="0"/>
              <a:ea typeface="Jura" pitchFamily="2" charset="0"/>
            </a:rPr>
            <a:t>render</a:t>
          </a:r>
        </a:p>
      </dgm:t>
    </dgm:pt>
    <dgm:pt modelId="{7D2ABDCC-0DE2-4F6C-9DEE-B0C20FE577F1}" type="parTrans" cxnId="{E34681B5-D192-4426-8DC7-5D1553DD61F4}">
      <dgm:prSet/>
      <dgm:spPr/>
      <dgm:t>
        <a:bodyPr/>
        <a:lstStyle/>
        <a:p>
          <a:endParaRPr lang="en-US"/>
        </a:p>
      </dgm:t>
    </dgm:pt>
    <dgm:pt modelId="{F20CA49F-54CB-48D0-9B89-4712546D7F7C}" type="sibTrans" cxnId="{E34681B5-D192-4426-8DC7-5D1553DD61F4}">
      <dgm:prSet/>
      <dgm:spPr/>
      <dgm:t>
        <a:bodyPr/>
        <a:lstStyle/>
        <a:p>
          <a:endParaRPr lang="en-US"/>
        </a:p>
      </dgm:t>
    </dgm:pt>
    <dgm:pt modelId="{526F6243-62A9-4CB8-AC9A-38178ABC897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Может возвращать «сырой» </a:t>
          </a:r>
          <a:r>
            <a:rPr lang="en-US" dirty="0">
              <a:latin typeface="Jura" pitchFamily="2" charset="0"/>
              <a:ea typeface="Jura" pitchFamily="2" charset="0"/>
            </a:rPr>
            <a:t>html</a:t>
          </a:r>
        </a:p>
      </dgm:t>
    </dgm:pt>
    <dgm:pt modelId="{6110B9EA-FBA1-4FC9-99BB-2F1367A220A4}" type="parTrans" cxnId="{F60F7A41-2836-4C80-9328-E51EBC474C0F}">
      <dgm:prSet/>
      <dgm:spPr/>
      <dgm:t>
        <a:bodyPr/>
        <a:lstStyle/>
        <a:p>
          <a:endParaRPr lang="en-US"/>
        </a:p>
      </dgm:t>
    </dgm:pt>
    <dgm:pt modelId="{78F52266-6D5D-4E0F-B96C-E77A9C96ACE8}" type="sibTrans" cxnId="{F60F7A41-2836-4C80-9328-E51EBC474C0F}">
      <dgm:prSet/>
      <dgm:spPr/>
      <dgm:t>
        <a:bodyPr/>
        <a:lstStyle/>
        <a:p>
          <a:endParaRPr lang="en-US"/>
        </a:p>
      </dgm:t>
    </dgm:pt>
    <dgm:pt modelId="{574A4CB5-492A-4C2D-AAE9-4CC34AEC3D4B}" type="pres">
      <dgm:prSet presAssocID="{3BCC6D93-8785-44FE-A373-0A17C229D286}" presName="outerComposite" presStyleCnt="0">
        <dgm:presLayoutVars>
          <dgm:chMax val="5"/>
          <dgm:dir/>
          <dgm:resizeHandles val="exact"/>
        </dgm:presLayoutVars>
      </dgm:prSet>
      <dgm:spPr/>
    </dgm:pt>
    <dgm:pt modelId="{C35A39DD-454B-469A-965D-37D84549EA00}" type="pres">
      <dgm:prSet presAssocID="{3BCC6D93-8785-44FE-A373-0A17C229D286}" presName="dummyMaxCanvas" presStyleCnt="0">
        <dgm:presLayoutVars/>
      </dgm:prSet>
      <dgm:spPr/>
    </dgm:pt>
    <dgm:pt modelId="{FE6307E8-E64B-46B2-9FEF-64F15AD513FF}" type="pres">
      <dgm:prSet presAssocID="{3BCC6D93-8785-44FE-A373-0A17C229D286}" presName="ThreeNodes_1" presStyleLbl="node1" presStyleIdx="0" presStyleCnt="3">
        <dgm:presLayoutVars>
          <dgm:bulletEnabled val="1"/>
        </dgm:presLayoutVars>
      </dgm:prSet>
      <dgm:spPr/>
    </dgm:pt>
    <dgm:pt modelId="{D8574469-0E23-4CF8-9FC2-85503D65CDDF}" type="pres">
      <dgm:prSet presAssocID="{3BCC6D93-8785-44FE-A373-0A17C229D286}" presName="ThreeNodes_2" presStyleLbl="node1" presStyleIdx="1" presStyleCnt="3">
        <dgm:presLayoutVars>
          <dgm:bulletEnabled val="1"/>
        </dgm:presLayoutVars>
      </dgm:prSet>
      <dgm:spPr/>
    </dgm:pt>
    <dgm:pt modelId="{5CC4D5CC-9188-4914-B507-5E06FC85674A}" type="pres">
      <dgm:prSet presAssocID="{3BCC6D93-8785-44FE-A373-0A17C229D286}" presName="ThreeNodes_3" presStyleLbl="node1" presStyleIdx="2" presStyleCnt="3">
        <dgm:presLayoutVars>
          <dgm:bulletEnabled val="1"/>
        </dgm:presLayoutVars>
      </dgm:prSet>
      <dgm:spPr/>
    </dgm:pt>
    <dgm:pt modelId="{4670EA0C-4A38-4518-83E1-8001A7F1CCF2}" type="pres">
      <dgm:prSet presAssocID="{3BCC6D93-8785-44FE-A373-0A17C229D286}" presName="ThreeConn_1-2" presStyleLbl="fgAccFollowNode1" presStyleIdx="0" presStyleCnt="2">
        <dgm:presLayoutVars>
          <dgm:bulletEnabled val="1"/>
        </dgm:presLayoutVars>
      </dgm:prSet>
      <dgm:spPr/>
    </dgm:pt>
    <dgm:pt modelId="{E2E58A7D-0232-44FA-8EC0-E93AC43CE519}" type="pres">
      <dgm:prSet presAssocID="{3BCC6D93-8785-44FE-A373-0A17C229D286}" presName="ThreeConn_2-3" presStyleLbl="fgAccFollowNode1" presStyleIdx="1" presStyleCnt="2">
        <dgm:presLayoutVars>
          <dgm:bulletEnabled val="1"/>
        </dgm:presLayoutVars>
      </dgm:prSet>
      <dgm:spPr/>
    </dgm:pt>
    <dgm:pt modelId="{6132EE62-19DC-4EE8-B8FF-32E0274E0B5E}" type="pres">
      <dgm:prSet presAssocID="{3BCC6D93-8785-44FE-A373-0A17C229D286}" presName="ThreeNodes_1_text" presStyleLbl="node1" presStyleIdx="2" presStyleCnt="3">
        <dgm:presLayoutVars>
          <dgm:bulletEnabled val="1"/>
        </dgm:presLayoutVars>
      </dgm:prSet>
      <dgm:spPr/>
    </dgm:pt>
    <dgm:pt modelId="{44EC11B6-C583-49AA-83FD-B90D6A494D1E}" type="pres">
      <dgm:prSet presAssocID="{3BCC6D93-8785-44FE-A373-0A17C229D286}" presName="ThreeNodes_2_text" presStyleLbl="node1" presStyleIdx="2" presStyleCnt="3">
        <dgm:presLayoutVars>
          <dgm:bulletEnabled val="1"/>
        </dgm:presLayoutVars>
      </dgm:prSet>
      <dgm:spPr/>
    </dgm:pt>
    <dgm:pt modelId="{9C8E4CB5-C80A-4F61-BAC1-2AA5DAAB6B43}" type="pres">
      <dgm:prSet presAssocID="{3BCC6D93-8785-44FE-A373-0A17C229D2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687FD08-8491-4412-A1EB-BEC458F2BFD3}" type="presOf" srcId="{9501047F-2107-4978-8E7E-D107C2AF4F26}" destId="{FE6307E8-E64B-46B2-9FEF-64F15AD513FF}" srcOrd="0" destOrd="0" presId="urn:microsoft.com/office/officeart/2005/8/layout/vProcess5"/>
    <dgm:cxn modelId="{8A3DA51A-3332-41B0-8C66-E70FCEC7E13C}" type="presOf" srcId="{526F6243-62A9-4CB8-AC9A-38178ABC897E}" destId="{9C8E4CB5-C80A-4F61-BAC1-2AA5DAAB6B43}" srcOrd="1" destOrd="0" presId="urn:microsoft.com/office/officeart/2005/8/layout/vProcess5"/>
    <dgm:cxn modelId="{CFF21B1D-C302-4620-8E2D-D9813D85ADFF}" type="presOf" srcId="{9B6BE43B-9F66-4F12-ACE7-63D10913547F}" destId="{D8574469-0E23-4CF8-9FC2-85503D65CDDF}" srcOrd="0" destOrd="0" presId="urn:microsoft.com/office/officeart/2005/8/layout/vProcess5"/>
    <dgm:cxn modelId="{3C6C472A-5F1B-4B46-AB27-46AF4AF8BDA7}" type="presOf" srcId="{9B6BE43B-9F66-4F12-ACE7-63D10913547F}" destId="{44EC11B6-C583-49AA-83FD-B90D6A494D1E}" srcOrd="1" destOrd="0" presId="urn:microsoft.com/office/officeart/2005/8/layout/vProcess5"/>
    <dgm:cxn modelId="{DDA32439-2F85-4B6D-95E9-ECE40E9BEC3B}" srcId="{3BCC6D93-8785-44FE-A373-0A17C229D286}" destId="{9501047F-2107-4978-8E7E-D107C2AF4F26}" srcOrd="0" destOrd="0" parTransId="{C23C6E20-11B7-44FC-9CC7-AFD5DD05F45A}" sibTransId="{6C1D8CBF-B0BC-4104-ABAF-93670BB2B37C}"/>
    <dgm:cxn modelId="{F60F7A41-2836-4C80-9328-E51EBC474C0F}" srcId="{3BCC6D93-8785-44FE-A373-0A17C229D286}" destId="{526F6243-62A9-4CB8-AC9A-38178ABC897E}" srcOrd="2" destOrd="0" parTransId="{6110B9EA-FBA1-4FC9-99BB-2F1367A220A4}" sibTransId="{78F52266-6D5D-4E0F-B96C-E77A9C96ACE8}"/>
    <dgm:cxn modelId="{B6AC8841-84BA-4E17-B01E-283CFA52785E}" type="presOf" srcId="{526F6243-62A9-4CB8-AC9A-38178ABC897E}" destId="{5CC4D5CC-9188-4914-B507-5E06FC85674A}" srcOrd="0" destOrd="0" presId="urn:microsoft.com/office/officeart/2005/8/layout/vProcess5"/>
    <dgm:cxn modelId="{93BC7A7B-10BC-4122-8801-3B3616E11D88}" type="presOf" srcId="{9501047F-2107-4978-8E7E-D107C2AF4F26}" destId="{6132EE62-19DC-4EE8-B8FF-32E0274E0B5E}" srcOrd="1" destOrd="0" presId="urn:microsoft.com/office/officeart/2005/8/layout/vProcess5"/>
    <dgm:cxn modelId="{E34681B5-D192-4426-8DC7-5D1553DD61F4}" srcId="{3BCC6D93-8785-44FE-A373-0A17C229D286}" destId="{9B6BE43B-9F66-4F12-ACE7-63D10913547F}" srcOrd="1" destOrd="0" parTransId="{7D2ABDCC-0DE2-4F6C-9DEE-B0C20FE577F1}" sibTransId="{F20CA49F-54CB-48D0-9B89-4712546D7F7C}"/>
    <dgm:cxn modelId="{B5E3FAB8-F632-413A-A630-644172089ADD}" type="presOf" srcId="{3BCC6D93-8785-44FE-A373-0A17C229D286}" destId="{574A4CB5-492A-4C2D-AAE9-4CC34AEC3D4B}" srcOrd="0" destOrd="0" presId="urn:microsoft.com/office/officeart/2005/8/layout/vProcess5"/>
    <dgm:cxn modelId="{045B42E1-A18A-42A1-B676-F706E49DDDD3}" type="presOf" srcId="{6C1D8CBF-B0BC-4104-ABAF-93670BB2B37C}" destId="{4670EA0C-4A38-4518-83E1-8001A7F1CCF2}" srcOrd="0" destOrd="0" presId="urn:microsoft.com/office/officeart/2005/8/layout/vProcess5"/>
    <dgm:cxn modelId="{B7A413F8-95F5-4350-94C1-D6F4342D9E1B}" type="presOf" srcId="{F20CA49F-54CB-48D0-9B89-4712546D7F7C}" destId="{E2E58A7D-0232-44FA-8EC0-E93AC43CE519}" srcOrd="0" destOrd="0" presId="urn:microsoft.com/office/officeart/2005/8/layout/vProcess5"/>
    <dgm:cxn modelId="{265607C0-108D-4086-A6CD-92420084C7CF}" type="presParOf" srcId="{574A4CB5-492A-4C2D-AAE9-4CC34AEC3D4B}" destId="{C35A39DD-454B-469A-965D-37D84549EA00}" srcOrd="0" destOrd="0" presId="urn:microsoft.com/office/officeart/2005/8/layout/vProcess5"/>
    <dgm:cxn modelId="{F3010278-298A-441E-83A2-BE720ADC8940}" type="presParOf" srcId="{574A4CB5-492A-4C2D-AAE9-4CC34AEC3D4B}" destId="{FE6307E8-E64B-46B2-9FEF-64F15AD513FF}" srcOrd="1" destOrd="0" presId="urn:microsoft.com/office/officeart/2005/8/layout/vProcess5"/>
    <dgm:cxn modelId="{7B8F38E4-0719-43FB-B9F9-1B1E8617234B}" type="presParOf" srcId="{574A4CB5-492A-4C2D-AAE9-4CC34AEC3D4B}" destId="{D8574469-0E23-4CF8-9FC2-85503D65CDDF}" srcOrd="2" destOrd="0" presId="urn:microsoft.com/office/officeart/2005/8/layout/vProcess5"/>
    <dgm:cxn modelId="{5D93DD2A-930C-4DD5-B7BA-6D9B6ADBF26F}" type="presParOf" srcId="{574A4CB5-492A-4C2D-AAE9-4CC34AEC3D4B}" destId="{5CC4D5CC-9188-4914-B507-5E06FC85674A}" srcOrd="3" destOrd="0" presId="urn:microsoft.com/office/officeart/2005/8/layout/vProcess5"/>
    <dgm:cxn modelId="{511B222A-C73B-41D5-938B-3DD8E5DCA509}" type="presParOf" srcId="{574A4CB5-492A-4C2D-AAE9-4CC34AEC3D4B}" destId="{4670EA0C-4A38-4518-83E1-8001A7F1CCF2}" srcOrd="4" destOrd="0" presId="urn:microsoft.com/office/officeart/2005/8/layout/vProcess5"/>
    <dgm:cxn modelId="{858FC561-9BBC-4DAF-AE78-8A469849841E}" type="presParOf" srcId="{574A4CB5-492A-4C2D-AAE9-4CC34AEC3D4B}" destId="{E2E58A7D-0232-44FA-8EC0-E93AC43CE519}" srcOrd="5" destOrd="0" presId="urn:microsoft.com/office/officeart/2005/8/layout/vProcess5"/>
    <dgm:cxn modelId="{A3B0CDCE-34BB-4A09-AE17-C5C59650025B}" type="presParOf" srcId="{574A4CB5-492A-4C2D-AAE9-4CC34AEC3D4B}" destId="{6132EE62-19DC-4EE8-B8FF-32E0274E0B5E}" srcOrd="6" destOrd="0" presId="urn:microsoft.com/office/officeart/2005/8/layout/vProcess5"/>
    <dgm:cxn modelId="{D0387DFD-2AB7-467B-899B-FB31544A76BF}" type="presParOf" srcId="{574A4CB5-492A-4C2D-AAE9-4CC34AEC3D4B}" destId="{44EC11B6-C583-49AA-83FD-B90D6A494D1E}" srcOrd="7" destOrd="0" presId="urn:microsoft.com/office/officeart/2005/8/layout/vProcess5"/>
    <dgm:cxn modelId="{A59BE80B-2B5A-4551-9CEA-EE2C3B74CBDC}" type="presParOf" srcId="{574A4CB5-492A-4C2D-AAE9-4CC34AEC3D4B}" destId="{9C8E4CB5-C80A-4F61-BAC1-2AA5DAAB6B4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10B5B-895C-4385-BD03-389F150372C1}">
      <dsp:nvSpPr>
        <dsp:cNvPr id="0" name=""/>
        <dsp:cNvSpPr/>
      </dsp:nvSpPr>
      <dsp:spPr>
        <a:xfrm>
          <a:off x="0" y="436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67233-C17A-480B-AFF4-B7FD068B0EEC}">
      <dsp:nvSpPr>
        <dsp:cNvPr id="0" name=""/>
        <dsp:cNvSpPr/>
      </dsp:nvSpPr>
      <dsp:spPr>
        <a:xfrm>
          <a:off x="0" y="436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str</a:t>
          </a:r>
          <a:r>
            <a:rPr lang="en-US" sz="2500" kern="1200" dirty="0"/>
            <a:t> – </a:t>
          </a:r>
          <a:r>
            <a:rPr lang="ru-RU" sz="2500" kern="1200" dirty="0"/>
            <a:t>любая непустая строка, исключая символ </a:t>
          </a:r>
          <a:r>
            <a:rPr lang="en-US" sz="2500" kern="1200" dirty="0"/>
            <a:t>/</a:t>
          </a:r>
        </a:p>
      </dsp:txBody>
      <dsp:txXfrm>
        <a:off x="0" y="436"/>
        <a:ext cx="10515600" cy="715470"/>
      </dsp:txXfrm>
    </dsp:sp>
    <dsp:sp modelId="{911FD818-44A7-446F-80DA-536D7F38F93C}">
      <dsp:nvSpPr>
        <dsp:cNvPr id="0" name=""/>
        <dsp:cNvSpPr/>
      </dsp:nvSpPr>
      <dsp:spPr>
        <a:xfrm>
          <a:off x="0" y="71590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0D527-A56C-443F-AFAC-7C57F22B4B2B}">
      <dsp:nvSpPr>
        <dsp:cNvPr id="0" name=""/>
        <dsp:cNvSpPr/>
      </dsp:nvSpPr>
      <dsp:spPr>
        <a:xfrm>
          <a:off x="0" y="71590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sz="2500" kern="1200" dirty="0"/>
            <a:t> – </a:t>
          </a:r>
          <a:r>
            <a:rPr lang="ru-RU" sz="2500" kern="1200" dirty="0"/>
            <a:t>положительное целое число и ноль</a:t>
          </a:r>
          <a:endParaRPr lang="en-US" sz="2500" kern="1200" dirty="0"/>
        </a:p>
      </dsp:txBody>
      <dsp:txXfrm>
        <a:off x="0" y="715907"/>
        <a:ext cx="10515600" cy="715470"/>
      </dsp:txXfrm>
    </dsp:sp>
    <dsp:sp modelId="{FB3ED372-3477-4BBE-A240-1B7CC42D2C53}">
      <dsp:nvSpPr>
        <dsp:cNvPr id="0" name=""/>
        <dsp:cNvSpPr/>
      </dsp:nvSpPr>
      <dsp:spPr>
        <a:xfrm>
          <a:off x="0" y="143137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C6A8E-37AE-4406-BC8E-BF84BB1125FD}">
      <dsp:nvSpPr>
        <dsp:cNvPr id="0" name=""/>
        <dsp:cNvSpPr/>
      </dsp:nvSpPr>
      <dsp:spPr>
        <a:xfrm>
          <a:off x="0" y="143137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slug</a:t>
          </a:r>
          <a:r>
            <a:rPr lang="en-US" sz="2500" kern="1200" dirty="0"/>
            <a:t> – </a:t>
          </a:r>
          <a:r>
            <a:rPr lang="ru-RU" sz="2500" kern="1200" dirty="0"/>
            <a:t>любые буквы и числа плюс символы </a:t>
          </a:r>
          <a:r>
            <a:rPr lang="en-US" sz="2500" kern="1200" dirty="0"/>
            <a:t>_ </a:t>
          </a:r>
          <a:r>
            <a:rPr lang="ru-RU" sz="2500" kern="1200" dirty="0"/>
            <a:t>и –</a:t>
          </a:r>
          <a:endParaRPr lang="en-US" sz="2500" kern="1200" dirty="0"/>
        </a:p>
      </dsp:txBody>
      <dsp:txXfrm>
        <a:off x="0" y="1431377"/>
        <a:ext cx="10515600" cy="715470"/>
      </dsp:txXfrm>
    </dsp:sp>
    <dsp:sp modelId="{D8E63406-5F14-4684-8EA4-319E324CCCA8}">
      <dsp:nvSpPr>
        <dsp:cNvPr id="0" name=""/>
        <dsp:cNvSpPr/>
      </dsp:nvSpPr>
      <dsp:spPr>
        <a:xfrm>
          <a:off x="0" y="214684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999EB-43B4-4E14-9685-3A6352DA7866}">
      <dsp:nvSpPr>
        <dsp:cNvPr id="0" name=""/>
        <dsp:cNvSpPr/>
      </dsp:nvSpPr>
      <dsp:spPr>
        <a:xfrm>
          <a:off x="0" y="214684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uuid</a:t>
          </a:r>
          <a:r>
            <a:rPr lang="en-US" sz="2500" kern="1200" dirty="0"/>
            <a:t> – </a:t>
          </a:r>
          <a:r>
            <a:rPr lang="ru-RU" sz="2500" kern="1200" dirty="0"/>
            <a:t>айди в нижнем регистре, символы-разделители включены</a:t>
          </a:r>
          <a:endParaRPr lang="en-US" sz="2500" kern="1200" dirty="0"/>
        </a:p>
      </dsp:txBody>
      <dsp:txXfrm>
        <a:off x="0" y="2146847"/>
        <a:ext cx="10515600" cy="715470"/>
      </dsp:txXfrm>
    </dsp:sp>
    <dsp:sp modelId="{8563EBF4-E093-4DC1-B0D6-E384303F0CDB}">
      <dsp:nvSpPr>
        <dsp:cNvPr id="0" name=""/>
        <dsp:cNvSpPr/>
      </dsp:nvSpPr>
      <dsp:spPr>
        <a:xfrm>
          <a:off x="0" y="286231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5C91E-5316-4B34-9EFA-C2350AE4614D}">
      <dsp:nvSpPr>
        <dsp:cNvPr id="0" name=""/>
        <dsp:cNvSpPr/>
      </dsp:nvSpPr>
      <dsp:spPr>
        <a:xfrm>
          <a:off x="0" y="286231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path</a:t>
          </a:r>
          <a:r>
            <a:rPr lang="en-US" sz="2500" kern="1200" dirty="0"/>
            <a:t> – </a:t>
          </a:r>
          <a:r>
            <a:rPr lang="ru-RU" sz="2500" kern="1200" dirty="0"/>
            <a:t>любая непустая строка, включая символ </a:t>
          </a:r>
          <a:r>
            <a:rPr lang="en-US" sz="2500" kern="1200" dirty="0"/>
            <a:t>/</a:t>
          </a:r>
        </a:p>
      </dsp:txBody>
      <dsp:txXfrm>
        <a:off x="0" y="2862317"/>
        <a:ext cx="10515600" cy="7154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307E8-E64B-46B2-9FEF-64F15AD513FF}">
      <dsp:nvSpPr>
        <dsp:cNvPr id="0" name=""/>
        <dsp:cNvSpPr/>
      </dsp:nvSpPr>
      <dsp:spPr>
        <a:xfrm>
          <a:off x="0" y="0"/>
          <a:ext cx="8938260" cy="1073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>
              <a:latin typeface="Jura" pitchFamily="2" charset="0"/>
              <a:ea typeface="Jura" pitchFamily="2" charset="0"/>
            </a:rPr>
            <a:t>Может выполнять дополнительный выбор из нескольких шаблонов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1441" y="31441"/>
        <a:ext cx="7779904" cy="1010585"/>
      </dsp:txXfrm>
    </dsp:sp>
    <dsp:sp modelId="{D8574469-0E23-4CF8-9FC2-85503D65CDDF}">
      <dsp:nvSpPr>
        <dsp:cNvPr id="0" name=""/>
        <dsp:cNvSpPr/>
      </dsp:nvSpPr>
      <dsp:spPr>
        <a:xfrm>
          <a:off x="788669" y="1252378"/>
          <a:ext cx="8938260" cy="1073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Собирает данные модели и передаёт в шаблон с помощью метода </a:t>
          </a:r>
          <a:r>
            <a:rPr lang="en-US" sz="2900" kern="1200" dirty="0">
              <a:latin typeface="Jura" pitchFamily="2" charset="0"/>
              <a:ea typeface="Jura" pitchFamily="2" charset="0"/>
            </a:rPr>
            <a:t>render</a:t>
          </a:r>
        </a:p>
      </dsp:txBody>
      <dsp:txXfrm>
        <a:off x="820110" y="1283819"/>
        <a:ext cx="7388954" cy="1010585"/>
      </dsp:txXfrm>
    </dsp:sp>
    <dsp:sp modelId="{5CC4D5CC-9188-4914-B507-5E06FC85674A}">
      <dsp:nvSpPr>
        <dsp:cNvPr id="0" name=""/>
        <dsp:cNvSpPr/>
      </dsp:nvSpPr>
      <dsp:spPr>
        <a:xfrm>
          <a:off x="1577339" y="2504757"/>
          <a:ext cx="8938260" cy="1073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Может возвращать «сырой» </a:t>
          </a:r>
          <a:r>
            <a:rPr lang="en-US" sz="2900" kern="1200" dirty="0">
              <a:latin typeface="Jura" pitchFamily="2" charset="0"/>
              <a:ea typeface="Jura" pitchFamily="2" charset="0"/>
            </a:rPr>
            <a:t>html</a:t>
          </a:r>
        </a:p>
      </dsp:txBody>
      <dsp:txXfrm>
        <a:off x="1608780" y="2536198"/>
        <a:ext cx="7388954" cy="1010585"/>
      </dsp:txXfrm>
    </dsp:sp>
    <dsp:sp modelId="{4670EA0C-4A38-4518-83E1-8001A7F1CCF2}">
      <dsp:nvSpPr>
        <dsp:cNvPr id="0" name=""/>
        <dsp:cNvSpPr/>
      </dsp:nvSpPr>
      <dsp:spPr>
        <a:xfrm>
          <a:off x="8240506" y="814046"/>
          <a:ext cx="697753" cy="6977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397500" y="814046"/>
        <a:ext cx="383765" cy="525059"/>
      </dsp:txXfrm>
    </dsp:sp>
    <dsp:sp modelId="{E2E58A7D-0232-44FA-8EC0-E93AC43CE519}">
      <dsp:nvSpPr>
        <dsp:cNvPr id="0" name=""/>
        <dsp:cNvSpPr/>
      </dsp:nvSpPr>
      <dsp:spPr>
        <a:xfrm>
          <a:off x="9029176" y="2059268"/>
          <a:ext cx="697753" cy="6977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9186170" y="2059268"/>
        <a:ext cx="383765" cy="525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85B1-2FFD-69D2-7D41-C8D9B0278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C2E30-BBB0-E07B-2755-1085AD8F7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C32EE-F30B-D521-97A8-7DA8462C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5166-25F9-4386-8378-541C199BD04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82EBE-97BB-6A0D-FE9B-2A9B1447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CC705-EEAC-4506-8F08-C2302A28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00FA-FA84-436C-98C5-98E29C38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6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D295-5970-3DA8-EBBE-DD9E7433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8E919-00F0-D29D-CCE2-2D3FD40DD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A552A-09DD-515F-569C-64521D74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5166-25F9-4386-8378-541C199BD04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40D3-253E-2377-5DA9-336E5E5F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27E11-E0BF-C6E1-FD5A-847D865D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00FA-FA84-436C-98C5-98E29C38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163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47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94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530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492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33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499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05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999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82218254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052376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CA3D1-4196-1413-2A33-3A0CABF9E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FBF78-ECCB-1689-98BE-7B328F538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F85E3-EFC5-A8AF-036D-D61A0F64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5166-25F9-4386-8378-541C199BD04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EA0E5-85DE-C7A4-66B8-63633246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602EB-FC6A-C84E-3587-24B12532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00FA-FA84-436C-98C5-98E29C38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342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710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176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338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50812449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559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221576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34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1119768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53765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88167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68265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18646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503886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3715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0765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0478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6800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89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42219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9453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52589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41118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17773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5390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82133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370D-23F0-AC31-C832-D075C00D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BDE82-E52B-82BC-373B-163DD59F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8FF5B-3DE9-DCDC-8521-3B25D59D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5166-25F9-4386-8378-541C199BD04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0A035-C84C-656B-5C97-A3E23795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5F27A-C9E0-642C-E62A-14F175B7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00FA-FA84-436C-98C5-98E29C38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318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6421757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70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01754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70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43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491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609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79840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675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00317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ED6A-ADE7-2AA2-D26F-C616BECE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33E28-4EF2-81B7-1527-FF75EB44D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4B55A-5DA3-D7A6-35CE-84A7D5D6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5166-25F9-4386-8378-541C199BD04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D5E40-C02E-BD0A-1C92-E0697C43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AF069-82EA-6E96-00FA-C0AA3BEB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00FA-FA84-436C-98C5-98E29C38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773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9852429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83040041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62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270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67625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286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789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10298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23177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06681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5858-352F-BBD6-2C6F-416F5231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A407-1BDB-ABB6-1344-583606FAE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35090-C64A-ACB8-7B7A-3519CE1AD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56B66-CE88-6394-B409-E688E41D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5166-25F9-4386-8378-541C199BD04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01F16-53C1-753C-DC04-0D3D80E1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EA8E5-60A8-EF24-5BCA-919DF971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00FA-FA84-436C-98C5-98E29C38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93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91272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64885587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292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60857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61968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94460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39386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88475199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913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30063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F0A5-68F6-2324-EBAF-326E3413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1BFA6-5C4B-F224-9E12-BA481C731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C4ECF-556C-6FB4-9B5E-5CE6F9A4E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B94C1-4102-BDCC-E229-4E1666D62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BF143-E7F7-7355-90B7-28A18D098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63B73-52EF-6684-ACB9-962DAB87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5166-25F9-4386-8378-541C199BD04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3E807-D767-783F-D445-9FF86109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62B37-7803-7BFE-CCB6-15364D0F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00FA-FA84-436C-98C5-98E29C38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59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174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88224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329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837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87465306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542049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969444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7373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923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681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275A-2206-0D14-2854-F5CB128D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66168-DAC6-BF65-9B9E-10E124F5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5166-25F9-4386-8378-541C199BD04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1F3AA-914F-031B-BEA3-029FED86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46192-37A5-D46D-46DF-CAB5B5CC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00FA-FA84-436C-98C5-98E29C38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147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4695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68455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75858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0932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0869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042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75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12393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2962883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361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03A02-CCAB-0BF2-11DD-3CFF6273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5166-25F9-4386-8378-541C199BD04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B7F0A-FF88-9EFB-50A9-7E6AA7F5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96EE8-4C50-EF72-E5D0-51D983A7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00FA-FA84-436C-98C5-98E29C38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305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87360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38704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692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956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76668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5257775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40196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46989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54784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1239185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1CC5-9F95-C228-34B5-0560A0E5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86D5-2A33-9C41-543B-D3CEA2246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5C5F9-ABD4-FFBC-16BA-B004B04A3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CCFCB-D357-4E48-9F80-DF3239E7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5166-25F9-4386-8378-541C199BD04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6CA03-E098-08A8-E554-D7EFBDD1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21FC4-358C-BE6F-F5BF-BDB0D6C1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00FA-FA84-436C-98C5-98E29C38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5669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85201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6777247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20300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28608131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59742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89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4380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352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03432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56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7236-380E-B746-0CB9-C5EE9DF4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51801-8ABF-E8C0-793F-73430FAF1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38C12-B293-650B-C5F0-AFCBC551A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816C8-A971-81BC-E26D-69578B7D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5166-25F9-4386-8378-541C199BD04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CD968-18C9-A0BC-F819-FCC02D5C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449E8-ADB2-EB97-9DE2-9CA6DC4C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00FA-FA84-436C-98C5-98E29C38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452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08546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043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63948882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041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698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96446784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745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105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235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23727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2BECA6-0372-E0C4-5B3B-5AEB59B8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5DA65-4993-1F41-DB07-3705FB5B6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D5CEE-6BA7-96DD-B274-E0A721983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95166-25F9-4386-8378-541C199BD04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78411-040A-2398-83D3-4D355BA1C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27E26-B4DC-082D-325C-3E31DAEB0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E00FA-FA84-436C-98C5-98E29C38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56860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URL patterns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urlpatterns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= [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   path('', 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views.home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 name='home'),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   path('posts/&lt;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int:post_id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&gt;/', 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views.post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 id='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post_id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 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все паттерны должны заканчиваться символом /, проверяются один за другим, при совпадении вызывается соответсвуещее представление (404 если совпадений нет)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8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Примеры использования синтаксиса шаблонов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&lt;!-- meta --&gt;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block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…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block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another_block_name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another_block_name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Частичное использование шаблона: base.html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96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Примеры использования синтаксиса шаблонов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extends “base.html” %}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block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&lt;!--some specific content--&gt;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Частичное использование шаблона: </a:t>
            </a:r>
            <a:r>
              <a:rPr lang="en-US" dirty="0"/>
              <a:t>home.html</a:t>
            </a:r>
          </a:p>
        </p:txBody>
      </p:sp>
    </p:spTree>
    <p:extLst>
      <p:ext uri="{BB962C8B-B14F-4D97-AF65-F5344CB8AC3E}">
        <p14:creationId xmlns:p14="http://schemas.microsoft.com/office/powerpoint/2010/main" val="380557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ru-RU" sz="2800" dirty="0"/>
              <a:t>шаблоны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9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6000" dirty="0"/>
              <a:t>URL patterns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D3C3B9C-EEE5-496F-8FFC-6CCA5E79A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740429"/>
            <a:ext cx="4663440" cy="3749040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'posts/&lt;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int:post_id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&gt;/'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– конвертер пути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views.post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–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 соответствующее представление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id='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post_id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– параметр представления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name='posts'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–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опциональное имя, используется для создания ссылок</a:t>
            </a:r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740429"/>
            <a:ext cx="4663440" cy="204978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path(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'posts/&lt;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uuid:post_id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&gt;/', 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views.post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         	id='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post_id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', 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name='posts' 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951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BAE93C-19BA-4DC8-9FDD-746A4F56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Конвертеры пути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491194F-DFF5-4146-BE44-93B044F4C0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19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URL patterns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9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A49E-02BD-4523-B03A-994642D6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D4ED093-4930-4A5C-B4FE-4241CBE362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63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ru-RU" sz="2800" dirty="0"/>
              <a:t>представления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78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Шаблон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609600"/>
            <a:ext cx="6858000" cy="533400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variable }}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доступ к значению переменной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operator %}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управление потоком выполнения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variable|filter }}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форматирование строковых значений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html разметка с возможностью добавления данных, полученных из представления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1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ED0F0D-80F2-4241-BABB-5B9E8382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Примеры использования</a:t>
            </a:r>
            <a:endParaRPr lang="en-US" sz="4800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95984DE-3704-4139-B449-B958199EF8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3673" y="3429000"/>
          <a:ext cx="9742320" cy="294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6337">
                  <a:extLst>
                    <a:ext uri="{9D8B030D-6E8A-4147-A177-3AD203B41FA5}">
                      <a16:colId xmlns:a16="http://schemas.microsoft.com/office/drawing/2014/main" val="312492982"/>
                    </a:ext>
                  </a:extLst>
                </a:gridCol>
                <a:gridCol w="4815983">
                  <a:extLst>
                    <a:ext uri="{9D8B030D-6E8A-4147-A177-3AD203B41FA5}">
                      <a16:colId xmlns:a16="http://schemas.microsoft.com/office/drawing/2014/main" val="1588029466"/>
                    </a:ext>
                  </a:extLst>
                </a:gridCol>
              </a:tblGrid>
              <a:tr h="39566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в шаблоне</a:t>
                      </a:r>
                      <a:endParaRPr lang="en-US" sz="18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на странице</a:t>
                      </a:r>
                      <a:endParaRPr lang="en-US" sz="18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35497095"/>
                  </a:ext>
                </a:extLst>
              </a:tr>
              <a:tr h="42506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sunday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04683612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post.Title|capfirst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&lt;h3&gt;Sunday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340564"/>
                  </a:ext>
                </a:extLst>
              </a:tr>
              <a:tr h="9352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for post in posts%}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   &lt;li&gt;{{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endfor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&lt;li&gt;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sunday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snacks&lt;/li&gt;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&lt;li&gt;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pizaaa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!&lt;/li&gt;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…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307667113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‘home’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168554308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‘posts’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post_id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/posts/1/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9228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54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Примеры использования синтаксиса шаблонов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for post in posts %}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14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posts post.id %}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post.Title|capfirst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}}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/a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endfor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/ul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Динамическое создание списка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9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URL patterns </vt:lpstr>
      <vt:lpstr>URL patterns </vt:lpstr>
      <vt:lpstr>Конвертеры пути</vt:lpstr>
      <vt:lpstr>Блог: URL patterns</vt:lpstr>
      <vt:lpstr>Представление </vt:lpstr>
      <vt:lpstr>Блог: представления</vt:lpstr>
      <vt:lpstr>Шаблон </vt:lpstr>
      <vt:lpstr>Примеры использования</vt:lpstr>
      <vt:lpstr>Примеры использования синтаксиса шаблонов </vt:lpstr>
      <vt:lpstr>Примеры использования синтаксиса шаблонов </vt:lpstr>
      <vt:lpstr>Примеры использования синтаксиса шаблонов </vt:lpstr>
      <vt:lpstr>Блог: шаблоны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URL patterns </dc:title>
  <dc:creator>Mikita Tsiarentsyeu</dc:creator>
  <cp:lastModifiedBy>Mikita Tsiarentsyeu</cp:lastModifiedBy>
  <cp:revision>1</cp:revision>
  <dcterms:created xsi:type="dcterms:W3CDTF">2023-04-07T13:50:25Z</dcterms:created>
  <dcterms:modified xsi:type="dcterms:W3CDTF">2023-04-07T13:51:08Z</dcterms:modified>
</cp:coreProperties>
</file>