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  <p:sldId id="5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834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60"/>
            <p14:sldId id="651"/>
            <p14:sldId id="650"/>
            <p14:sldId id="561"/>
            <p14:sldId id="562"/>
          </p14:sldIdLst>
        </p14:section>
        <p14:section name="Default Section" id="{C1E43CAA-B5D6-4BD2-A616-C79317F2F4A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19022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35885"/>
        <a:ext cx="6766674" cy="844088"/>
      </dsp:txXfrm>
    </dsp:sp>
    <dsp:sp modelId="{45D9638F-4D8A-4914-98FE-E49CE4A544C5}">
      <dsp:nvSpPr>
        <dsp:cNvPr id="0" name=""/>
        <dsp:cNvSpPr/>
      </dsp:nvSpPr>
      <dsp:spPr>
        <a:xfrm>
          <a:off x="0" y="119475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400" kern="1200" dirty="0">
              <a:latin typeface="Jura" pitchFamily="2" charset="0"/>
              <a:ea typeface="Jura" pitchFamily="2" charset="0"/>
            </a:rPr>
            <a:t> </a:t>
          </a:r>
          <a:r>
            <a:rPr lang="ru-RU" sz="24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1240420"/>
        <a:ext cx="6766674" cy="844088"/>
      </dsp:txXfrm>
    </dsp:sp>
    <dsp:sp modelId="{9310719F-4988-43FD-BF0C-661E10BB3AC9}">
      <dsp:nvSpPr>
        <dsp:cNvPr id="0" name=""/>
        <dsp:cNvSpPr/>
      </dsp:nvSpPr>
      <dsp:spPr>
        <a:xfrm>
          <a:off x="0" y="219929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2244955"/>
        <a:ext cx="6766674" cy="844088"/>
      </dsp:txXfrm>
    </dsp:sp>
    <dsp:sp modelId="{85518459-8231-4D9B-B126-AE2BA489E003}">
      <dsp:nvSpPr>
        <dsp:cNvPr id="0" name=""/>
        <dsp:cNvSpPr/>
      </dsp:nvSpPr>
      <dsp:spPr>
        <a:xfrm>
          <a:off x="0" y="3203827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45663" y="3249490"/>
        <a:ext cx="6766674" cy="844088"/>
      </dsp:txXfrm>
    </dsp:sp>
    <dsp:sp modelId="{01161A7B-073D-4560-9F39-1B7FD840EF55}">
      <dsp:nvSpPr>
        <dsp:cNvPr id="0" name=""/>
        <dsp:cNvSpPr/>
      </dsp:nvSpPr>
      <dsp:spPr>
        <a:xfrm>
          <a:off x="0" y="4208362"/>
          <a:ext cx="6858000" cy="935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5663" y="4254025"/>
        <a:ext cx="6766674" cy="84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4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400" kern="1200" dirty="0">
              <a:latin typeface="Jura" pitchFamily="2" charset="0"/>
              <a:ea typeface="Jura" pitchFamily="2" charset="0"/>
            </a:rPr>
            <a:t>/</a:t>
          </a:r>
          <a:r>
            <a:rPr lang="ru-RU" sz="34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4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1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1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1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1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1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Идеально подходит для расширяемых веб приложений</a:t>
          </a:r>
          <a:endParaRPr lang="en-US" sz="32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транзакции</a:t>
          </a:r>
          <a:endParaRPr lang="en-US" sz="32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кеширование популярных запросов</a:t>
          </a:r>
          <a:endParaRPr lang="en-US" sz="32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7EAC-B34E-3577-49C1-49A1A559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C594-388C-8266-8E27-A5BE45E36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9464-E5FA-67BA-5C75-214194B6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CECF-46E3-B0E9-5986-269329BD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64D7-18AE-BE19-F7F5-0A172F9D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95C0-4FA9-E2D1-3A55-2FA42E17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72278-DFDC-75FF-F130-4F6674CD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948A-6C77-1100-3A11-62E3C053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00F1-CBC8-5E02-65BC-4737E513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9826-6133-1BBA-E319-A9EADAC0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323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89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759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1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3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26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62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39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9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82117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50142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93B54-44F6-8732-4C0B-131723B35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4FBC1-DEE9-BA7A-9DB9-448C2D7E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01D6-738B-CEAA-9AE8-EE201902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5F1E-8095-4B2A-A6AD-62E088D6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C8F5-4A51-B3BF-363D-189E44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895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78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40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61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436391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3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9158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9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559870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0915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9030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7015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2073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9261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261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2295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534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8714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4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324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71791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4245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7629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2776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04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60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8565-2291-832E-6950-5FF1C3F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E898-7B24-0636-6A2B-3C3BC2CE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7107-3092-F168-647E-430519FF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87785-AC82-8230-09A5-F5041449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8EB2-9A15-5C25-BD49-9816426F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78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829810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30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30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6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217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3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448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55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00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16E9-4B5D-4353-601B-1DB3451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EE401-9F81-B62E-C634-DB89D993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AF54-E0AA-4BFB-773F-8289215A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FC4F-F924-379B-26DA-6B00B65B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702E-5F13-BA9E-E1D3-767E4033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91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290174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001093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6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05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78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79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95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055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223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464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0C96-3D57-9529-FA2D-7DAF65EE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FE54-6B8D-0D3B-39B8-3741D2BE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0737-B49D-9D38-9BC4-398EE4EEC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E740-943C-C4E2-5047-8CA4A969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1906-4079-FFFA-624C-6D3A355A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1C7AC-AC82-74D1-1F25-60ECF36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9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220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1936288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6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194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1604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20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9402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0291043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3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456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3B15-C269-F7E4-B845-C65F1C5A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098E-2F05-A245-55DD-3B137741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E6FB-4B8B-9FF4-3221-18A8442E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871BA-753E-D045-32EA-6690D527E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1AA67-2759-D2B9-4686-323A5A7F9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D238C-2E44-BC70-DAA9-4E73E02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ABF90-BF2E-16D7-4D3E-F0564D5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97E3C-2096-3D75-A94F-9395785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59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77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5893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0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202572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9002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56644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0586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58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0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F492-2293-F88E-2F09-53A90935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4F9ED-54A8-1A79-52B9-348EEC20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A0CCB-5AC2-CF12-F6D8-6D5CDDA9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A7DEE-92A6-4334-083E-2D3AC1E2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08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4165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047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676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9437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257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66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93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3845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104634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032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4F2AC-43BC-2E21-E879-5C9E54C6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9D2FE-C945-2816-7E74-0D4BF042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34B6C-9919-B86B-4E98-D04926BE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92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982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98324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1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5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908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41498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934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272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31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445025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1938-7907-B6A4-6E5B-CE58A9BD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EC92-6F2F-BA8E-C28B-F1D7FDF9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72624-DFE0-7FC9-5F1F-1DA15E95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0D31F-AA3C-BB1A-78FC-C0C22AC1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434A-5448-29CE-0E6D-A33CEC21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0A22-7648-5558-0742-2BEFBDE2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21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111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66987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415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1522665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137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7195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8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4944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68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119C-FD06-800C-25C5-A4D9E8AF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ADB62-01BE-F474-9CB6-525AC6A19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0689-2689-2B4F-AC0F-4D310449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6A03-930E-8CDF-D3F3-3057FB95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390A7-2B24-6C27-6E1D-5C7E14B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2F60-7666-DE29-F867-1B60826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843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3460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4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094589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2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839554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2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52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632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3B0F2-8200-2633-86EF-2D993ADD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9F9E-D300-E922-220C-5A114D17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B527-2997-A8F5-53B9-C36D0A438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8923-6EEC-47B3-8F23-32630DC4E99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7B96-5601-3CE8-80A4-0E33A4C9D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6FA0-1362-CB3D-9D77-9E409FACF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1F55-DF97-4A68-9101-72CD5ED30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7959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Widescreen</PresentationFormat>
  <Paragraphs>250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2023-04-03T13:46:59Z</dcterms:created>
  <dcterms:modified xsi:type="dcterms:W3CDTF">2023-04-03T13:47:34Z</dcterms:modified>
</cp:coreProperties>
</file>