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таблицы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Изменение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Удаление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8D92-C649-AEA0-DF90-B9AE421A5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DB062-CB15-0EE4-DFCD-B23ED2E9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5517-14D4-7853-6962-B818A27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2FA7-519F-118E-A6D8-912A651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B8CC-4ADC-B9B0-20C1-FA55AAB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FABE-7A6C-88D1-99B2-4A4EB81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7BBFB-4E08-18A7-1E7F-D9E94DF9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9427-2C3E-97DD-D835-91E6594A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B851-2C48-30E4-F2C7-CFE26E4C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CCFB-5AC6-7030-75FB-2B4242C4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25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17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23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24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70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1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76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325303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52628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3ABB9-647F-99FE-080F-86D1EEF6E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95AC2-1ECA-23E0-3360-5E355207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59FB-DBD6-EB6D-F8DF-9682E91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ED12-A41B-F0ED-1B95-1FBC0E8E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9660-49AA-21F0-20D9-9BD59B9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5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68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1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09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455953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7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5511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6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70280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5009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056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1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0535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186382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412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14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21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436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0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856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096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370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88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2225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250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418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5A8-F742-F079-C261-FE3074B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7596-6B31-6720-1596-BAE6982B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8ECF-7711-2EFB-E9AE-E7216838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0678-14FF-505D-7F80-F7F4ADC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B7E7-7407-5C47-171D-BB4F242D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028105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30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0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0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91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841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1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751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9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657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BCB8-5417-FEA2-BEAF-EA87C4B5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71D4-E8E6-7446-B7D3-6B77C040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3E2C-8905-7501-351D-F332B17F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171F-FE79-A229-F93A-6AF7248B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2E40-5270-4396-4D51-DF02462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3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872716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814295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489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5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81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859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700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6A50-8EED-8395-BB4F-D211CAC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90BF-2CCC-CB11-3F4F-DED4BE2BE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57F9-BD58-773D-6341-43E193AF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06EF-2C94-3097-BC8F-EE5ACD44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1695-712B-E107-91E2-3D4D9252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A920-CD4A-CE9B-6EAF-94B91657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3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8500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6416625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4810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7020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601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836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594911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71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5992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D0EB-422F-876F-65DB-4C69E988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C15F-8BD6-111C-BA0D-E4468204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6523-7ED0-66BD-961A-534ED91C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27EBF-17A1-D80A-3994-9B26573EA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B0562-B64E-D0F8-DCEB-EAF7BC051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D163A-3009-18A2-DBB6-7F17F359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DDACF-77BE-8962-35BD-9CD29AD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077A-0518-A582-EFEA-B095705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57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3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5361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7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0471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9488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370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6598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55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E71D-1FD5-D696-3FCF-141A60B1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A1B4-D83C-D77C-F2D4-465C4D9D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5DB4-05BE-67FB-DAF8-8C454535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35DD8-B72A-BC93-F4F5-3E305671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2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99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607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520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205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29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84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4684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88506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17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82C4F-ED93-2633-00E7-EB72CD63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BA8E5-F5AC-2D18-8859-525F2F59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B8B1C-D0A0-1676-B9CD-05242A22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010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9018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28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4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705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94970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8005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42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129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904556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0D97-47EF-F780-6E09-5C8769E9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0D12-1957-FB7A-0F4F-88749E4F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C0F0-34BA-AB5F-726C-B74BD736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F727-591F-5CED-79FB-842C9A4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66A9-533C-2109-132C-65FC8710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261F-EDE9-C17F-06B3-9865C82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6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290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14420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341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105680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8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461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9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62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7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8521-998E-4976-2EB9-A064BD4A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0C56E-7842-9FDA-D9C8-13D304C9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2B37-5C80-6EA1-4232-2C7D8A25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4002C-6810-A16E-E5CE-F1F0C586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2D37-870F-1663-6F1F-FAD192F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1CE0-4EBE-671E-EBBF-B06FC54D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3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578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6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869324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7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2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699983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47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5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6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4055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8C8D9-4872-FEFD-7B7C-5DF4052D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B90D-8A90-5C9E-33C1-0125A6A8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686D-4AE7-CFAD-97C2-F3708127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2C1F-9EC2-4BC5-9876-A67341CB593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F2C-A677-3BE6-4B29-29F6733F9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DC70-DF75-2928-6F40-D2E8DBF6A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07D5-F7A1-40A0-BC3D-F2CA092D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665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2023-04-03T13:47:52Z</dcterms:created>
  <dcterms:modified xsi:type="dcterms:W3CDTF">2023-04-03T13:48:14Z</dcterms:modified>
</cp:coreProperties>
</file>