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0" r:id="rId2"/>
    <p:sldId id="711" r:id="rId3"/>
    <p:sldId id="712" r:id="rId4"/>
    <p:sldId id="713" r:id="rId5"/>
    <p:sldId id="715" r:id="rId6"/>
    <p:sldId id="716" r:id="rId7"/>
    <p:sldId id="717" r:id="rId8"/>
    <p:sldId id="71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F8B9B5-8684-443A-A547-5B17B895BF8E}" type="doc">
      <dgm:prSet loTypeId="urn:microsoft.com/office/officeart/2005/8/layout/target1" loCatId="relationship" qsTypeId="urn:microsoft.com/office/officeart/2005/8/quickstyle/simple5" qsCatId="simple" csTypeId="urn:microsoft.com/office/officeart/2005/8/colors/colorful5" csCatId="colorful" phldr="1"/>
      <dgm:spPr/>
    </dgm:pt>
    <dgm:pt modelId="{5B9724A6-DC7D-4A3A-AF4F-65E40CB3AFED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Используется для хранения фиксированных наборов данных</a:t>
          </a:r>
          <a:endParaRPr lang="en-US" dirty="0">
            <a:latin typeface="+mj-lt"/>
            <a:ea typeface="Jura" pitchFamily="2" charset="0"/>
          </a:endParaRPr>
        </a:p>
      </dgm:t>
    </dgm:pt>
    <dgm:pt modelId="{FB1A6E8D-184C-4B5F-ABFB-25D5A724318F}" type="parTrans" cxnId="{A59187DC-544D-4D3F-988E-717D04112208}">
      <dgm:prSet/>
      <dgm:spPr/>
      <dgm:t>
        <a:bodyPr/>
        <a:lstStyle/>
        <a:p>
          <a:endParaRPr lang="en-US"/>
        </a:p>
      </dgm:t>
    </dgm:pt>
    <dgm:pt modelId="{CCB8792E-AA7C-486F-BB7C-86E67BD8FF33}" type="sibTrans" cxnId="{A59187DC-544D-4D3F-988E-717D04112208}">
      <dgm:prSet/>
      <dgm:spPr/>
      <dgm:t>
        <a:bodyPr/>
        <a:lstStyle/>
        <a:p>
          <a:endParaRPr lang="en-US"/>
        </a:p>
      </dgm:t>
    </dgm:pt>
    <dgm:pt modelId="{F3142F54-BDD9-43CC-9179-395AF7F1D601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Будучи созданным, не может быть изменён</a:t>
          </a:r>
          <a:endParaRPr lang="en-US" dirty="0">
            <a:latin typeface="+mj-lt"/>
            <a:ea typeface="Jura" pitchFamily="2" charset="0"/>
          </a:endParaRPr>
        </a:p>
      </dgm:t>
    </dgm:pt>
    <dgm:pt modelId="{00D49722-EC4F-4384-A087-309E487D64C0}" type="parTrans" cxnId="{E7BE7A4A-D13B-47F7-9DB2-5F2D96B5C325}">
      <dgm:prSet/>
      <dgm:spPr/>
      <dgm:t>
        <a:bodyPr/>
        <a:lstStyle/>
        <a:p>
          <a:endParaRPr lang="en-US"/>
        </a:p>
      </dgm:t>
    </dgm:pt>
    <dgm:pt modelId="{5028D8CA-3C29-4F5C-8167-4311A65F7DF9}" type="sibTrans" cxnId="{E7BE7A4A-D13B-47F7-9DB2-5F2D96B5C325}">
      <dgm:prSet/>
      <dgm:spPr/>
      <dgm:t>
        <a:bodyPr/>
        <a:lstStyle/>
        <a:p>
          <a:endParaRPr lang="en-US"/>
        </a:p>
      </dgm:t>
    </dgm:pt>
    <dgm:pt modelId="{D202124C-564A-4A78-89B8-B8C30361B658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Доступен для чтения, включая структуру любого элемента</a:t>
          </a:r>
          <a:endParaRPr lang="en-US" dirty="0">
            <a:latin typeface="+mj-lt"/>
            <a:ea typeface="Jura" pitchFamily="2" charset="0"/>
          </a:endParaRPr>
        </a:p>
      </dgm:t>
    </dgm:pt>
    <dgm:pt modelId="{25E72239-FAC3-4668-9537-E94F06165829}" type="parTrans" cxnId="{3D577F88-DB53-4753-8387-6C30EAAE8367}">
      <dgm:prSet/>
      <dgm:spPr/>
      <dgm:t>
        <a:bodyPr/>
        <a:lstStyle/>
        <a:p>
          <a:endParaRPr lang="en-US"/>
        </a:p>
      </dgm:t>
    </dgm:pt>
    <dgm:pt modelId="{875B3D70-5374-4F06-8B70-B0AD65CADF30}" type="sibTrans" cxnId="{3D577F88-DB53-4753-8387-6C30EAAE8367}">
      <dgm:prSet/>
      <dgm:spPr/>
      <dgm:t>
        <a:bodyPr/>
        <a:lstStyle/>
        <a:p>
          <a:endParaRPr lang="en-US"/>
        </a:p>
      </dgm:t>
    </dgm:pt>
    <dgm:pt modelId="{123C66A6-6E50-4532-A297-9E0444F7736C}" type="pres">
      <dgm:prSet presAssocID="{2BF8B9B5-8684-443A-A547-5B17B895BF8E}" presName="composite" presStyleCnt="0">
        <dgm:presLayoutVars>
          <dgm:chMax val="5"/>
          <dgm:dir/>
          <dgm:resizeHandles val="exact"/>
        </dgm:presLayoutVars>
      </dgm:prSet>
      <dgm:spPr/>
    </dgm:pt>
    <dgm:pt modelId="{413DC18D-26B9-4EB8-835D-1D280772280B}" type="pres">
      <dgm:prSet presAssocID="{5B9724A6-DC7D-4A3A-AF4F-65E40CB3AFED}" presName="circle1" presStyleLbl="lnNode1" presStyleIdx="0" presStyleCnt="3"/>
      <dgm:spPr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</a:gradFill>
      </dgm:spPr>
    </dgm:pt>
    <dgm:pt modelId="{5E340C90-F627-4EB7-81EA-8FE329B1ADCE}" type="pres">
      <dgm:prSet presAssocID="{5B9724A6-DC7D-4A3A-AF4F-65E40CB3AFED}" presName="text1" presStyleLbl="revTx" presStyleIdx="0" presStyleCnt="3">
        <dgm:presLayoutVars>
          <dgm:bulletEnabled val="1"/>
        </dgm:presLayoutVars>
      </dgm:prSet>
      <dgm:spPr/>
    </dgm:pt>
    <dgm:pt modelId="{5F4C1321-2CCB-4A28-B58A-F3658D156A10}" type="pres">
      <dgm:prSet presAssocID="{5B9724A6-DC7D-4A3A-AF4F-65E40CB3AFED}" presName="line1" presStyleLbl="callout" presStyleIdx="0" presStyleCnt="6"/>
      <dgm:spPr/>
    </dgm:pt>
    <dgm:pt modelId="{E91A359F-94CD-49BF-9741-8A8D10BDC5B0}" type="pres">
      <dgm:prSet presAssocID="{5B9724A6-DC7D-4A3A-AF4F-65E40CB3AFED}" presName="d1" presStyleLbl="callout" presStyleIdx="1" presStyleCnt="6"/>
      <dgm:spPr/>
    </dgm:pt>
    <dgm:pt modelId="{C32C69EE-6CA5-4F1A-A3A1-58F0F9176317}" type="pres">
      <dgm:prSet presAssocID="{F3142F54-BDD9-43CC-9179-395AF7F1D601}" presName="circle2" presStyleLbl="lnNode1" presStyleIdx="1" presStyleCnt="3"/>
      <dgm:spPr/>
    </dgm:pt>
    <dgm:pt modelId="{1916D135-8E8D-4918-948B-6AB4299B9E7C}" type="pres">
      <dgm:prSet presAssocID="{F3142F54-BDD9-43CC-9179-395AF7F1D601}" presName="text2" presStyleLbl="revTx" presStyleIdx="1" presStyleCnt="3">
        <dgm:presLayoutVars>
          <dgm:bulletEnabled val="1"/>
        </dgm:presLayoutVars>
      </dgm:prSet>
      <dgm:spPr/>
    </dgm:pt>
    <dgm:pt modelId="{29CE6F54-6A4D-4A4D-9DF9-75380FBAC34B}" type="pres">
      <dgm:prSet presAssocID="{F3142F54-BDD9-43CC-9179-395AF7F1D601}" presName="line2" presStyleLbl="callout" presStyleIdx="2" presStyleCnt="6"/>
      <dgm:spPr/>
    </dgm:pt>
    <dgm:pt modelId="{4F9160C8-B262-40E9-89A8-286B7755CCF6}" type="pres">
      <dgm:prSet presAssocID="{F3142F54-BDD9-43CC-9179-395AF7F1D601}" presName="d2" presStyleLbl="callout" presStyleIdx="3" presStyleCnt="6"/>
      <dgm:spPr/>
    </dgm:pt>
    <dgm:pt modelId="{8D24C7B9-9D61-4F8B-96C2-B0DD6F283712}" type="pres">
      <dgm:prSet presAssocID="{D202124C-564A-4A78-89B8-B8C30361B658}" presName="circle3" presStyleLbl="lnNode1" presStyleIdx="2" presStyleCnt="3"/>
      <dgm:spPr/>
    </dgm:pt>
    <dgm:pt modelId="{97760923-17F2-4B12-9CB2-0157045558C9}" type="pres">
      <dgm:prSet presAssocID="{D202124C-564A-4A78-89B8-B8C30361B658}" presName="text3" presStyleLbl="revTx" presStyleIdx="2" presStyleCnt="3">
        <dgm:presLayoutVars>
          <dgm:bulletEnabled val="1"/>
        </dgm:presLayoutVars>
      </dgm:prSet>
      <dgm:spPr/>
    </dgm:pt>
    <dgm:pt modelId="{832C07D5-0527-43EE-B7CC-774CE028F825}" type="pres">
      <dgm:prSet presAssocID="{D202124C-564A-4A78-89B8-B8C30361B658}" presName="line3" presStyleLbl="callout" presStyleIdx="4" presStyleCnt="6"/>
      <dgm:spPr/>
    </dgm:pt>
    <dgm:pt modelId="{13E06498-FCB2-4C4F-8FD3-FDE589FDB7D3}" type="pres">
      <dgm:prSet presAssocID="{D202124C-564A-4A78-89B8-B8C30361B658}" presName="d3" presStyleLbl="callout" presStyleIdx="5" presStyleCnt="6"/>
      <dgm:spPr/>
    </dgm:pt>
  </dgm:ptLst>
  <dgm:cxnLst>
    <dgm:cxn modelId="{0F07910F-76F6-49D3-9711-E01BFACCB91E}" type="presOf" srcId="{D202124C-564A-4A78-89B8-B8C30361B658}" destId="{97760923-17F2-4B12-9CB2-0157045558C9}" srcOrd="0" destOrd="0" presId="urn:microsoft.com/office/officeart/2005/8/layout/target1"/>
    <dgm:cxn modelId="{74C1F110-569D-425F-B7CB-49D48310900B}" type="presOf" srcId="{5B9724A6-DC7D-4A3A-AF4F-65E40CB3AFED}" destId="{5E340C90-F627-4EB7-81EA-8FE329B1ADCE}" srcOrd="0" destOrd="0" presId="urn:microsoft.com/office/officeart/2005/8/layout/target1"/>
    <dgm:cxn modelId="{3AFC8B2E-7DDF-43F1-803D-FD29A4CBFFBA}" type="presOf" srcId="{2BF8B9B5-8684-443A-A547-5B17B895BF8E}" destId="{123C66A6-6E50-4532-A297-9E0444F7736C}" srcOrd="0" destOrd="0" presId="urn:microsoft.com/office/officeart/2005/8/layout/target1"/>
    <dgm:cxn modelId="{9FA30234-AE39-46FA-AA9F-3182252B78A2}" type="presOf" srcId="{F3142F54-BDD9-43CC-9179-395AF7F1D601}" destId="{1916D135-8E8D-4918-948B-6AB4299B9E7C}" srcOrd="0" destOrd="0" presId="urn:microsoft.com/office/officeart/2005/8/layout/target1"/>
    <dgm:cxn modelId="{E7BE7A4A-D13B-47F7-9DB2-5F2D96B5C325}" srcId="{2BF8B9B5-8684-443A-A547-5B17B895BF8E}" destId="{F3142F54-BDD9-43CC-9179-395AF7F1D601}" srcOrd="1" destOrd="0" parTransId="{00D49722-EC4F-4384-A087-309E487D64C0}" sibTransId="{5028D8CA-3C29-4F5C-8167-4311A65F7DF9}"/>
    <dgm:cxn modelId="{3D577F88-DB53-4753-8387-6C30EAAE8367}" srcId="{2BF8B9B5-8684-443A-A547-5B17B895BF8E}" destId="{D202124C-564A-4A78-89B8-B8C30361B658}" srcOrd="2" destOrd="0" parTransId="{25E72239-FAC3-4668-9537-E94F06165829}" sibTransId="{875B3D70-5374-4F06-8B70-B0AD65CADF30}"/>
    <dgm:cxn modelId="{A59187DC-544D-4D3F-988E-717D04112208}" srcId="{2BF8B9B5-8684-443A-A547-5B17B895BF8E}" destId="{5B9724A6-DC7D-4A3A-AF4F-65E40CB3AFED}" srcOrd="0" destOrd="0" parTransId="{FB1A6E8D-184C-4B5F-ABFB-25D5A724318F}" sibTransId="{CCB8792E-AA7C-486F-BB7C-86E67BD8FF33}"/>
    <dgm:cxn modelId="{C4DE2CBE-A730-44F5-842A-4B4FFCD9C595}" type="presParOf" srcId="{123C66A6-6E50-4532-A297-9E0444F7736C}" destId="{413DC18D-26B9-4EB8-835D-1D280772280B}" srcOrd="0" destOrd="0" presId="urn:microsoft.com/office/officeart/2005/8/layout/target1"/>
    <dgm:cxn modelId="{57049CA9-9899-4F11-8F19-6593107BEFB7}" type="presParOf" srcId="{123C66A6-6E50-4532-A297-9E0444F7736C}" destId="{5E340C90-F627-4EB7-81EA-8FE329B1ADCE}" srcOrd="1" destOrd="0" presId="urn:microsoft.com/office/officeart/2005/8/layout/target1"/>
    <dgm:cxn modelId="{21AF401C-0DE0-4694-A4A7-4819A0D09DAE}" type="presParOf" srcId="{123C66A6-6E50-4532-A297-9E0444F7736C}" destId="{5F4C1321-2CCB-4A28-B58A-F3658D156A10}" srcOrd="2" destOrd="0" presId="urn:microsoft.com/office/officeart/2005/8/layout/target1"/>
    <dgm:cxn modelId="{8CD8E598-5A56-4B2E-8094-5D0332E92060}" type="presParOf" srcId="{123C66A6-6E50-4532-A297-9E0444F7736C}" destId="{E91A359F-94CD-49BF-9741-8A8D10BDC5B0}" srcOrd="3" destOrd="0" presId="urn:microsoft.com/office/officeart/2005/8/layout/target1"/>
    <dgm:cxn modelId="{DB4FD6E5-6504-4C71-B9F9-B3CF134EDD3A}" type="presParOf" srcId="{123C66A6-6E50-4532-A297-9E0444F7736C}" destId="{C32C69EE-6CA5-4F1A-A3A1-58F0F9176317}" srcOrd="4" destOrd="0" presId="urn:microsoft.com/office/officeart/2005/8/layout/target1"/>
    <dgm:cxn modelId="{5DB477D3-8F73-45BD-8241-4F57429BB89E}" type="presParOf" srcId="{123C66A6-6E50-4532-A297-9E0444F7736C}" destId="{1916D135-8E8D-4918-948B-6AB4299B9E7C}" srcOrd="5" destOrd="0" presId="urn:microsoft.com/office/officeart/2005/8/layout/target1"/>
    <dgm:cxn modelId="{ACA51EA8-71CB-4773-BCD5-9AC62B6F556F}" type="presParOf" srcId="{123C66A6-6E50-4532-A297-9E0444F7736C}" destId="{29CE6F54-6A4D-4A4D-9DF9-75380FBAC34B}" srcOrd="6" destOrd="0" presId="urn:microsoft.com/office/officeart/2005/8/layout/target1"/>
    <dgm:cxn modelId="{F7E32FB6-B54F-4AE8-9565-E9B31524C98E}" type="presParOf" srcId="{123C66A6-6E50-4532-A297-9E0444F7736C}" destId="{4F9160C8-B262-40E9-89A8-286B7755CCF6}" srcOrd="7" destOrd="0" presId="urn:microsoft.com/office/officeart/2005/8/layout/target1"/>
    <dgm:cxn modelId="{D705A730-DF33-4FDD-BA50-BE96BE5E398A}" type="presParOf" srcId="{123C66A6-6E50-4532-A297-9E0444F7736C}" destId="{8D24C7B9-9D61-4F8B-96C2-B0DD6F283712}" srcOrd="8" destOrd="0" presId="urn:microsoft.com/office/officeart/2005/8/layout/target1"/>
    <dgm:cxn modelId="{33D57942-0827-431E-8AB8-6926F184064C}" type="presParOf" srcId="{123C66A6-6E50-4532-A297-9E0444F7736C}" destId="{97760923-17F2-4B12-9CB2-0157045558C9}" srcOrd="9" destOrd="0" presId="urn:microsoft.com/office/officeart/2005/8/layout/target1"/>
    <dgm:cxn modelId="{D1973EF9-D0D4-4C30-B0B4-04C299BD41C2}" type="presParOf" srcId="{123C66A6-6E50-4532-A297-9E0444F7736C}" destId="{832C07D5-0527-43EE-B7CC-774CE028F825}" srcOrd="10" destOrd="0" presId="urn:microsoft.com/office/officeart/2005/8/layout/target1"/>
    <dgm:cxn modelId="{8C8BE8A3-CC60-4C49-832D-FCB542766442}" type="presParOf" srcId="{123C66A6-6E50-4532-A297-9E0444F7736C}" destId="{13E06498-FCB2-4C4F-8FD3-FDE589FDB7D3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хранит объекты по ключам, а не по позициям</a:t>
          </a:r>
          <a:endParaRPr lang="en-US" dirty="0">
            <a:latin typeface="+mj-lt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ключом может быть любой неизменяемый объект</a:t>
          </a:r>
          <a:endParaRPr lang="en-US" dirty="0">
            <a:latin typeface="+mj-lt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изменяемый</a:t>
          </a:r>
          <a:endParaRPr lang="en-US" dirty="0">
            <a:latin typeface="+mj-lt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61828DB3-14A2-49BA-91C7-2C7F973959C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безразмерный</a:t>
          </a:r>
          <a:endParaRPr lang="en-US" dirty="0">
            <a:latin typeface="+mj-lt"/>
            <a:ea typeface="Jura" pitchFamily="2" charset="0"/>
          </a:endParaRPr>
        </a:p>
      </dgm:t>
    </dgm:pt>
    <dgm:pt modelId="{38525EE7-97A6-45A8-956B-3E50058D3EBB}" type="parTrans" cxnId="{308AAC5E-B7F1-471A-832C-D494E6A8C3E6}">
      <dgm:prSet/>
      <dgm:spPr/>
      <dgm:t>
        <a:bodyPr/>
        <a:lstStyle/>
        <a:p>
          <a:endParaRPr lang="en-US"/>
        </a:p>
      </dgm:t>
    </dgm:pt>
    <dgm:pt modelId="{FD648C63-82AF-4937-8079-C1CB8A74D55A}" type="sibTrans" cxnId="{308AAC5E-B7F1-471A-832C-D494E6A8C3E6}">
      <dgm:prSet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  <dgm:pt modelId="{4FF7DF9F-F540-4EE4-B8E2-C6873F01AE87}" type="pres">
      <dgm:prSet presAssocID="{D367357B-F405-4C78-AA0E-FEE935E19A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DDDA57-1160-4025-BA33-F299A65C32DC}" type="pres">
      <dgm:prSet presAssocID="{99A8DBE6-3354-439E-8579-EF8EDFFC412D}" presName="spacer" presStyleCnt="0"/>
      <dgm:spPr/>
    </dgm:pt>
    <dgm:pt modelId="{D5FDFAEF-D75A-4C90-A22C-1EDA224AC4B1}" type="pres">
      <dgm:prSet presAssocID="{5F10AE9E-950C-456F-8016-8DBE3D19E1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6E068B-7501-442C-A7FE-2E180C8C453C}" type="pres">
      <dgm:prSet presAssocID="{7A31F7FA-5186-45AC-964A-3FFCF208AA3D}" presName="spacer" presStyleCnt="0"/>
      <dgm:spPr/>
    </dgm:pt>
    <dgm:pt modelId="{2D2F1B57-79A6-40B3-A0BC-2DE0AC980D43}" type="pres">
      <dgm:prSet presAssocID="{3F8F5B35-AB2F-4FD4-8792-4FFEDFD2A0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B04F1E-2352-44B9-A511-AA3608887349}" type="pres">
      <dgm:prSet presAssocID="{D74E819A-F06C-4291-A716-E189CFF31FAC}" presName="spacer" presStyleCnt="0"/>
      <dgm:spPr/>
    </dgm:pt>
    <dgm:pt modelId="{A62AE4F8-C235-494B-A720-4D1DA5F9E6DF}" type="pres">
      <dgm:prSet presAssocID="{61828DB3-14A2-49BA-91C7-2C7F973959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416E329-0886-4911-AC68-6F820C10810D}" type="presOf" srcId="{5F10AE9E-950C-456F-8016-8DBE3D19E196}" destId="{D5FDFAEF-D75A-4C90-A22C-1EDA224AC4B1}" srcOrd="0" destOrd="0" presId="urn:microsoft.com/office/officeart/2005/8/layout/vList2"/>
    <dgm:cxn modelId="{308AAC5E-B7F1-471A-832C-D494E6A8C3E6}" srcId="{B7623AE9-2E16-4569-8880-EACCBDB4D8E0}" destId="{61828DB3-14A2-49BA-91C7-2C7F973959CE}" srcOrd="3" destOrd="0" parTransId="{38525EE7-97A6-45A8-956B-3E50058D3EBB}" sibTransId="{FD648C63-82AF-4937-8079-C1CB8A74D55A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5E4157D-2936-46C6-A6C7-AE852EAAE653}" type="presOf" srcId="{3F8F5B35-AB2F-4FD4-8792-4FFEDFD2A0AB}" destId="{2D2F1B57-79A6-40B3-A0BC-2DE0AC980D43}" srcOrd="0" destOrd="0" presId="urn:microsoft.com/office/officeart/2005/8/layout/vList2"/>
    <dgm:cxn modelId="{B078BA84-D4C4-4881-9CBE-F44553BDF927}" type="presOf" srcId="{61828DB3-14A2-49BA-91C7-2C7F973959CE}" destId="{A62AE4F8-C235-494B-A720-4D1DA5F9E6DF}" srcOrd="0" destOrd="0" presId="urn:microsoft.com/office/officeart/2005/8/layout/vList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D8551FA6-528C-416C-86E2-5CCFDC71E9EE}" type="presOf" srcId="{D367357B-F405-4C78-AA0E-FEE935E19A91}" destId="{4FF7DF9F-F540-4EE4-B8E2-C6873F01AE87}" srcOrd="0" destOrd="0" presId="urn:microsoft.com/office/officeart/2005/8/layout/vList2"/>
    <dgm:cxn modelId="{A0E1C5BF-E211-4113-98F5-EF62C92C76C1}" type="presOf" srcId="{B7623AE9-2E16-4569-8880-EACCBDB4D8E0}" destId="{60186B42-1EB6-41F6-819D-D722E3E628BB}" srcOrd="0" destOrd="0" presId="urn:microsoft.com/office/officeart/2005/8/layout/vList2"/>
    <dgm:cxn modelId="{5550D172-91D8-4E09-8B22-825646B1F305}" type="presParOf" srcId="{60186B42-1EB6-41F6-819D-D722E3E628BB}" destId="{4FF7DF9F-F540-4EE4-B8E2-C6873F01AE87}" srcOrd="0" destOrd="0" presId="urn:microsoft.com/office/officeart/2005/8/layout/vList2"/>
    <dgm:cxn modelId="{D8E2DBF3-AA71-4D99-BD77-8AF5B4B84103}" type="presParOf" srcId="{60186B42-1EB6-41F6-819D-D722E3E628BB}" destId="{F8DDDA57-1160-4025-BA33-F299A65C32DC}" srcOrd="1" destOrd="0" presId="urn:microsoft.com/office/officeart/2005/8/layout/vList2"/>
    <dgm:cxn modelId="{22016674-6F35-40D5-9B81-0A78869601DF}" type="presParOf" srcId="{60186B42-1EB6-41F6-819D-D722E3E628BB}" destId="{D5FDFAEF-D75A-4C90-A22C-1EDA224AC4B1}" srcOrd="2" destOrd="0" presId="urn:microsoft.com/office/officeart/2005/8/layout/vList2"/>
    <dgm:cxn modelId="{D1D72282-BD01-45D2-985B-D92EC1C2F426}" type="presParOf" srcId="{60186B42-1EB6-41F6-819D-D722E3E628BB}" destId="{CE6E068B-7501-442C-A7FE-2E180C8C453C}" srcOrd="3" destOrd="0" presId="urn:microsoft.com/office/officeart/2005/8/layout/vList2"/>
    <dgm:cxn modelId="{1F34B958-7C9A-4003-A10A-BDEAE12BCDA5}" type="presParOf" srcId="{60186B42-1EB6-41F6-819D-D722E3E628BB}" destId="{2D2F1B57-79A6-40B3-A0BC-2DE0AC980D43}" srcOrd="4" destOrd="0" presId="urn:microsoft.com/office/officeart/2005/8/layout/vList2"/>
    <dgm:cxn modelId="{B3C0DEB0-D236-44C0-B838-982476833887}" type="presParOf" srcId="{60186B42-1EB6-41F6-819D-D722E3E628BB}" destId="{2CB04F1E-2352-44B9-A511-AA3608887349}" srcOrd="5" destOrd="0" presId="urn:microsoft.com/office/officeart/2005/8/layout/vList2"/>
    <dgm:cxn modelId="{1D3B2190-7D3B-479E-AEA2-7A8369E49AA6}" type="presParOf" srcId="{60186B42-1EB6-41F6-819D-D722E3E628BB}" destId="{A62AE4F8-C235-494B-A720-4D1DA5F9E6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2B085F-DC84-4BB6-8113-4116E80B39F5}" type="doc">
      <dgm:prSet loTypeId="urn:microsoft.com/office/officeart/2005/8/layout/radial3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807E65-E09F-4AD8-9412-5BFF5690CE63}">
      <dgm:prSet phldrT="[Text]"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set</a:t>
          </a:r>
        </a:p>
      </dgm:t>
    </dgm:pt>
    <dgm:pt modelId="{7BF81A04-FA08-4ED6-8578-126643881874}" type="parTrans" cxnId="{6AC98827-D44F-4974-ABA2-1CD3A9D1883E}">
      <dgm:prSet/>
      <dgm:spPr/>
      <dgm:t>
        <a:bodyPr/>
        <a:lstStyle/>
        <a:p>
          <a:endParaRPr lang="en-US"/>
        </a:p>
      </dgm:t>
    </dgm:pt>
    <dgm:pt modelId="{C76907D5-87AA-4C2E-B626-13C80427ABE8}" type="sibTrans" cxnId="{6AC98827-D44F-4974-ABA2-1CD3A9D1883E}">
      <dgm:prSet/>
      <dgm:spPr/>
      <dgm:t>
        <a:bodyPr/>
        <a:lstStyle/>
        <a:p>
          <a:endParaRPr lang="en-US"/>
        </a:p>
      </dgm:t>
    </dgm:pt>
    <dgm:pt modelId="{A78C0242-5BDC-4582-8EDD-0BB0792085C1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Отсеивание дубликатов</a:t>
          </a:r>
          <a:endParaRPr lang="en-US" dirty="0">
            <a:latin typeface="+mj-lt"/>
            <a:ea typeface="Jura" pitchFamily="2" charset="0"/>
          </a:endParaRPr>
        </a:p>
      </dgm:t>
    </dgm:pt>
    <dgm:pt modelId="{BA7060E3-F0B3-4B73-AE5E-363F9E420BCE}" type="parTrans" cxnId="{0B9BDCF0-170A-4212-B575-3803690FA749}">
      <dgm:prSet/>
      <dgm:spPr/>
      <dgm:t>
        <a:bodyPr/>
        <a:lstStyle/>
        <a:p>
          <a:endParaRPr lang="en-US"/>
        </a:p>
      </dgm:t>
    </dgm:pt>
    <dgm:pt modelId="{8776A51B-6435-41C0-9445-D1CA16573060}" type="sibTrans" cxnId="{0B9BDCF0-170A-4212-B575-3803690FA749}">
      <dgm:prSet/>
      <dgm:spPr/>
      <dgm:t>
        <a:bodyPr/>
        <a:lstStyle/>
        <a:p>
          <a:endParaRPr lang="en-US"/>
        </a:p>
      </dgm:t>
    </dgm:pt>
    <dgm:pt modelId="{72EEDA1C-E04F-497B-B310-888CB4E36BB2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Абстракция математического множества</a:t>
          </a:r>
          <a:endParaRPr lang="en-US" dirty="0">
            <a:latin typeface="+mj-lt"/>
            <a:ea typeface="Jura" pitchFamily="2" charset="0"/>
          </a:endParaRPr>
        </a:p>
      </dgm:t>
    </dgm:pt>
    <dgm:pt modelId="{0BAEDE75-6733-476A-A9E1-64954E6DA4AE}" type="parTrans" cxnId="{54BF2D8B-2BCF-406E-8B65-BF5CEFE7926B}">
      <dgm:prSet/>
      <dgm:spPr/>
      <dgm:t>
        <a:bodyPr/>
        <a:lstStyle/>
        <a:p>
          <a:endParaRPr lang="en-US"/>
        </a:p>
      </dgm:t>
    </dgm:pt>
    <dgm:pt modelId="{143132AE-446F-40A2-83CA-342EF56DE06C}" type="sibTrans" cxnId="{54BF2D8B-2BCF-406E-8B65-BF5CEFE7926B}">
      <dgm:prSet/>
      <dgm:spPr/>
      <dgm:t>
        <a:bodyPr/>
        <a:lstStyle/>
        <a:p>
          <a:endParaRPr lang="en-US"/>
        </a:p>
      </dgm:t>
    </dgm:pt>
    <dgm:pt modelId="{FA13C26A-D4AE-4A4F-AF8D-EECEE982916A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Проверка на равенство без учёта порядка</a:t>
          </a:r>
          <a:endParaRPr lang="en-US" dirty="0">
            <a:latin typeface="+mj-lt"/>
            <a:ea typeface="Jura" pitchFamily="2" charset="0"/>
          </a:endParaRPr>
        </a:p>
      </dgm:t>
    </dgm:pt>
    <dgm:pt modelId="{ABFBB4B8-8217-4821-9165-72EDD32AFEFB}" type="parTrans" cxnId="{D8704EB4-58DF-4D66-8F90-5D5E0D4F15D8}">
      <dgm:prSet/>
      <dgm:spPr/>
      <dgm:t>
        <a:bodyPr/>
        <a:lstStyle/>
        <a:p>
          <a:endParaRPr lang="en-US"/>
        </a:p>
      </dgm:t>
    </dgm:pt>
    <dgm:pt modelId="{156388BC-3010-49F3-9F19-A43B3434E9C2}" type="sibTrans" cxnId="{D8704EB4-58DF-4D66-8F90-5D5E0D4F15D8}">
      <dgm:prSet/>
      <dgm:spPr/>
      <dgm:t>
        <a:bodyPr/>
        <a:lstStyle/>
        <a:p>
          <a:endParaRPr lang="en-US"/>
        </a:p>
      </dgm:t>
    </dgm:pt>
    <dgm:pt modelId="{16758506-EEAF-4058-ABBE-E7E1D8EAA58A}" type="pres">
      <dgm:prSet presAssocID="{8A2B085F-DC84-4BB6-8113-4116E80B39F5}" presName="composite" presStyleCnt="0">
        <dgm:presLayoutVars>
          <dgm:chMax val="1"/>
          <dgm:dir/>
          <dgm:resizeHandles val="exact"/>
        </dgm:presLayoutVars>
      </dgm:prSet>
      <dgm:spPr/>
    </dgm:pt>
    <dgm:pt modelId="{EF40C9A8-DCA4-4891-B482-9B9E30B00F1C}" type="pres">
      <dgm:prSet presAssocID="{8A2B085F-DC84-4BB6-8113-4116E80B39F5}" presName="radial" presStyleCnt="0">
        <dgm:presLayoutVars>
          <dgm:animLvl val="ctr"/>
        </dgm:presLayoutVars>
      </dgm:prSet>
      <dgm:spPr/>
    </dgm:pt>
    <dgm:pt modelId="{91CF9AF4-B2FE-4230-B9EB-88DDC60BD85F}" type="pres">
      <dgm:prSet presAssocID="{10807E65-E09F-4AD8-9412-5BFF5690CE63}" presName="centerShape" presStyleLbl="vennNode1" presStyleIdx="0" presStyleCnt="4"/>
      <dgm:spPr/>
    </dgm:pt>
    <dgm:pt modelId="{6E19CE64-06C4-49D8-996D-CB9FC3C2D06F}" type="pres">
      <dgm:prSet presAssocID="{72EEDA1C-E04F-497B-B310-888CB4E36BB2}" presName="node" presStyleLbl="vennNode1" presStyleIdx="1" presStyleCnt="4">
        <dgm:presLayoutVars>
          <dgm:bulletEnabled val="1"/>
        </dgm:presLayoutVars>
      </dgm:prSet>
      <dgm:spPr/>
    </dgm:pt>
    <dgm:pt modelId="{A960FB6F-C7F2-46C1-A4A8-C66C6A3D905B}" type="pres">
      <dgm:prSet presAssocID="{A78C0242-5BDC-4582-8EDD-0BB0792085C1}" presName="node" presStyleLbl="vennNode1" presStyleIdx="2" presStyleCnt="4">
        <dgm:presLayoutVars>
          <dgm:bulletEnabled val="1"/>
        </dgm:presLayoutVars>
      </dgm:prSet>
      <dgm:spPr/>
    </dgm:pt>
    <dgm:pt modelId="{25310DE0-E208-4865-BF6F-EBE2A31ED438}" type="pres">
      <dgm:prSet presAssocID="{FA13C26A-D4AE-4A4F-AF8D-EECEE982916A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0258FE01-DE87-423B-818E-5F3A10AB6C72}" type="presOf" srcId="{A78C0242-5BDC-4582-8EDD-0BB0792085C1}" destId="{A960FB6F-C7F2-46C1-A4A8-C66C6A3D905B}" srcOrd="0" destOrd="0" presId="urn:microsoft.com/office/officeart/2005/8/layout/radial3"/>
    <dgm:cxn modelId="{6AC98827-D44F-4974-ABA2-1CD3A9D1883E}" srcId="{8A2B085F-DC84-4BB6-8113-4116E80B39F5}" destId="{10807E65-E09F-4AD8-9412-5BFF5690CE63}" srcOrd="0" destOrd="0" parTransId="{7BF81A04-FA08-4ED6-8578-126643881874}" sibTransId="{C76907D5-87AA-4C2E-B626-13C80427ABE8}"/>
    <dgm:cxn modelId="{7A082A62-A6F9-4AC3-86A2-9724285CA41B}" type="presOf" srcId="{10807E65-E09F-4AD8-9412-5BFF5690CE63}" destId="{91CF9AF4-B2FE-4230-B9EB-88DDC60BD85F}" srcOrd="0" destOrd="0" presId="urn:microsoft.com/office/officeart/2005/8/layout/radial3"/>
    <dgm:cxn modelId="{09ABE16E-C1D5-4E64-9A4C-5DBABFEFD356}" type="presOf" srcId="{FA13C26A-D4AE-4A4F-AF8D-EECEE982916A}" destId="{25310DE0-E208-4865-BF6F-EBE2A31ED438}" srcOrd="0" destOrd="0" presId="urn:microsoft.com/office/officeart/2005/8/layout/radial3"/>
    <dgm:cxn modelId="{27D40670-F6D4-4DE4-9736-A505B5DA75D9}" type="presOf" srcId="{72EEDA1C-E04F-497B-B310-888CB4E36BB2}" destId="{6E19CE64-06C4-49D8-996D-CB9FC3C2D06F}" srcOrd="0" destOrd="0" presId="urn:microsoft.com/office/officeart/2005/8/layout/radial3"/>
    <dgm:cxn modelId="{54BF2D8B-2BCF-406E-8B65-BF5CEFE7926B}" srcId="{10807E65-E09F-4AD8-9412-5BFF5690CE63}" destId="{72EEDA1C-E04F-497B-B310-888CB4E36BB2}" srcOrd="0" destOrd="0" parTransId="{0BAEDE75-6733-476A-A9E1-64954E6DA4AE}" sibTransId="{143132AE-446F-40A2-83CA-342EF56DE06C}"/>
    <dgm:cxn modelId="{E68DF391-0B98-42CB-AB82-0AF19A628EA1}" type="presOf" srcId="{8A2B085F-DC84-4BB6-8113-4116E80B39F5}" destId="{16758506-EEAF-4058-ABBE-E7E1D8EAA58A}" srcOrd="0" destOrd="0" presId="urn:microsoft.com/office/officeart/2005/8/layout/radial3"/>
    <dgm:cxn modelId="{D8704EB4-58DF-4D66-8F90-5D5E0D4F15D8}" srcId="{10807E65-E09F-4AD8-9412-5BFF5690CE63}" destId="{FA13C26A-D4AE-4A4F-AF8D-EECEE982916A}" srcOrd="2" destOrd="0" parTransId="{ABFBB4B8-8217-4821-9165-72EDD32AFEFB}" sibTransId="{156388BC-3010-49F3-9F19-A43B3434E9C2}"/>
    <dgm:cxn modelId="{0B9BDCF0-170A-4212-B575-3803690FA749}" srcId="{10807E65-E09F-4AD8-9412-5BFF5690CE63}" destId="{A78C0242-5BDC-4582-8EDD-0BB0792085C1}" srcOrd="1" destOrd="0" parTransId="{BA7060E3-F0B3-4B73-AE5E-363F9E420BCE}" sibTransId="{8776A51B-6435-41C0-9445-D1CA16573060}"/>
    <dgm:cxn modelId="{72786959-0C7E-45B5-A954-1E78E47886A0}" type="presParOf" srcId="{16758506-EEAF-4058-ABBE-E7E1D8EAA58A}" destId="{EF40C9A8-DCA4-4891-B482-9B9E30B00F1C}" srcOrd="0" destOrd="0" presId="urn:microsoft.com/office/officeart/2005/8/layout/radial3"/>
    <dgm:cxn modelId="{92DC7E60-A669-4EC5-9C70-DA79FDC11EA8}" type="presParOf" srcId="{EF40C9A8-DCA4-4891-B482-9B9E30B00F1C}" destId="{91CF9AF4-B2FE-4230-B9EB-88DDC60BD85F}" srcOrd="0" destOrd="0" presId="urn:microsoft.com/office/officeart/2005/8/layout/radial3"/>
    <dgm:cxn modelId="{4ECF83D9-1550-4ABC-9AE4-B41937832F3D}" type="presParOf" srcId="{EF40C9A8-DCA4-4891-B482-9B9E30B00F1C}" destId="{6E19CE64-06C4-49D8-996D-CB9FC3C2D06F}" srcOrd="1" destOrd="0" presId="urn:microsoft.com/office/officeart/2005/8/layout/radial3"/>
    <dgm:cxn modelId="{0ACE0233-3B1D-48C0-B26E-2F63950AFEF3}" type="presParOf" srcId="{EF40C9A8-DCA4-4891-B482-9B9E30B00F1C}" destId="{A960FB6F-C7F2-46C1-A4A8-C66C6A3D905B}" srcOrd="2" destOrd="0" presId="urn:microsoft.com/office/officeart/2005/8/layout/radial3"/>
    <dgm:cxn modelId="{CEE8F0F8-2621-470D-AD04-BD94DF1B0019}" type="presParOf" srcId="{EF40C9A8-DCA4-4891-B482-9B9E30B00F1C}" destId="{25310DE0-E208-4865-BF6F-EBE2A31ED438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4C7B9-9D61-4F8B-96C2-B0DD6F283712}">
      <dsp:nvSpPr>
        <dsp:cNvPr id="0" name=""/>
        <dsp:cNvSpPr/>
      </dsp:nvSpPr>
      <dsp:spPr>
        <a:xfrm>
          <a:off x="95250" y="1333499"/>
          <a:ext cx="4000500" cy="4000500"/>
        </a:xfrm>
        <a:prstGeom prst="ellips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2C69EE-6CA5-4F1A-A3A1-58F0F9176317}">
      <dsp:nvSpPr>
        <dsp:cNvPr id="0" name=""/>
        <dsp:cNvSpPr/>
      </dsp:nvSpPr>
      <dsp:spPr>
        <a:xfrm>
          <a:off x="895350" y="2133599"/>
          <a:ext cx="2400300" cy="2400300"/>
        </a:xfrm>
        <a:prstGeom prst="ellips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3DC18D-26B9-4EB8-835D-1D280772280B}">
      <dsp:nvSpPr>
        <dsp:cNvPr id="0" name=""/>
        <dsp:cNvSpPr/>
      </dsp:nvSpPr>
      <dsp:spPr>
        <a:xfrm>
          <a:off x="1695450" y="2933699"/>
          <a:ext cx="800099" cy="800099"/>
        </a:xfrm>
        <a:prstGeom prst="ellipse">
          <a:avLst/>
        </a:prstGeom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340C90-F627-4EB7-81EA-8FE329B1ADCE}">
      <dsp:nvSpPr>
        <dsp:cNvPr id="0" name=""/>
        <dsp:cNvSpPr/>
      </dsp:nvSpPr>
      <dsp:spPr>
        <a:xfrm>
          <a:off x="4762500" y="0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+mj-lt"/>
              <a:ea typeface="Jura" pitchFamily="2" charset="0"/>
            </a:rPr>
            <a:t>Используется для хранения фиксированных наборов данных</a:t>
          </a:r>
          <a:endParaRPr lang="en-US" sz="1700" kern="1200" dirty="0">
            <a:latin typeface="+mj-lt"/>
            <a:ea typeface="Jura" pitchFamily="2" charset="0"/>
          </a:endParaRPr>
        </a:p>
      </dsp:txBody>
      <dsp:txXfrm>
        <a:off x="4762500" y="0"/>
        <a:ext cx="2000250" cy="1166812"/>
      </dsp:txXfrm>
    </dsp:sp>
    <dsp:sp modelId="{5F4C1321-2CCB-4A28-B58A-F3658D156A10}">
      <dsp:nvSpPr>
        <dsp:cNvPr id="0" name=""/>
        <dsp:cNvSpPr/>
      </dsp:nvSpPr>
      <dsp:spPr>
        <a:xfrm>
          <a:off x="4262437" y="583406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91A359F-94CD-49BF-9741-8A8D10BDC5B0}">
      <dsp:nvSpPr>
        <dsp:cNvPr id="0" name=""/>
        <dsp:cNvSpPr/>
      </dsp:nvSpPr>
      <dsp:spPr>
        <a:xfrm rot="5400000">
          <a:off x="1803130" y="876442"/>
          <a:ext cx="2749676" cy="216493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916D135-8E8D-4918-948B-6AB4299B9E7C}">
      <dsp:nvSpPr>
        <dsp:cNvPr id="0" name=""/>
        <dsp:cNvSpPr/>
      </dsp:nvSpPr>
      <dsp:spPr>
        <a:xfrm>
          <a:off x="4762500" y="1166812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+mj-lt"/>
              <a:ea typeface="Jura" pitchFamily="2" charset="0"/>
            </a:rPr>
            <a:t>Будучи созданным, не может быть изменён</a:t>
          </a:r>
          <a:endParaRPr lang="en-US" sz="1700" kern="1200" dirty="0">
            <a:latin typeface="+mj-lt"/>
            <a:ea typeface="Jura" pitchFamily="2" charset="0"/>
          </a:endParaRPr>
        </a:p>
      </dsp:txBody>
      <dsp:txXfrm>
        <a:off x="4762500" y="1166812"/>
        <a:ext cx="2000250" cy="1166812"/>
      </dsp:txXfrm>
    </dsp:sp>
    <dsp:sp modelId="{29CE6F54-6A4D-4A4D-9DF9-75380FBAC34B}">
      <dsp:nvSpPr>
        <dsp:cNvPr id="0" name=""/>
        <dsp:cNvSpPr/>
      </dsp:nvSpPr>
      <dsp:spPr>
        <a:xfrm>
          <a:off x="4262437" y="1750218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F9160C8-B262-40E9-89A8-286B7755CCF6}">
      <dsp:nvSpPr>
        <dsp:cNvPr id="0" name=""/>
        <dsp:cNvSpPr/>
      </dsp:nvSpPr>
      <dsp:spPr>
        <a:xfrm rot="5400000">
          <a:off x="2393337" y="2025053"/>
          <a:ext cx="2142667" cy="1591532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7760923-17F2-4B12-9CB2-0157045558C9}">
      <dsp:nvSpPr>
        <dsp:cNvPr id="0" name=""/>
        <dsp:cNvSpPr/>
      </dsp:nvSpPr>
      <dsp:spPr>
        <a:xfrm>
          <a:off x="4762500" y="2333624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+mj-lt"/>
              <a:ea typeface="Jura" pitchFamily="2" charset="0"/>
            </a:rPr>
            <a:t>Доступен для чтения, включая структуру любого элемента</a:t>
          </a:r>
          <a:endParaRPr lang="en-US" sz="1700" kern="1200" dirty="0">
            <a:latin typeface="+mj-lt"/>
            <a:ea typeface="Jura" pitchFamily="2" charset="0"/>
          </a:endParaRPr>
        </a:p>
      </dsp:txBody>
      <dsp:txXfrm>
        <a:off x="4762500" y="2333624"/>
        <a:ext cx="2000250" cy="1166812"/>
      </dsp:txXfrm>
    </dsp:sp>
    <dsp:sp modelId="{832C07D5-0527-43EE-B7CC-774CE028F825}">
      <dsp:nvSpPr>
        <dsp:cNvPr id="0" name=""/>
        <dsp:cNvSpPr/>
      </dsp:nvSpPr>
      <dsp:spPr>
        <a:xfrm>
          <a:off x="4262437" y="2917031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3E06498-FCB2-4C4F-8FD3-FDE589FDB7D3}">
      <dsp:nvSpPr>
        <dsp:cNvPr id="0" name=""/>
        <dsp:cNvSpPr/>
      </dsp:nvSpPr>
      <dsp:spPr>
        <a:xfrm rot="5400000">
          <a:off x="2984277" y="3172729"/>
          <a:ext cx="1530858" cy="101812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7DF9F-F540-4EE4-B8E2-C6873F01AE87}">
      <dsp:nvSpPr>
        <dsp:cNvPr id="0" name=""/>
        <dsp:cNvSpPr/>
      </dsp:nvSpPr>
      <dsp:spPr>
        <a:xfrm>
          <a:off x="0" y="80399"/>
          <a:ext cx="6858000" cy="1228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+mj-lt"/>
              <a:ea typeface="Jura" pitchFamily="2" charset="0"/>
            </a:rPr>
            <a:t>хранит объекты по ключам, а не по позициям</a:t>
          </a:r>
          <a:endParaRPr lang="en-US" sz="3000" kern="1200" dirty="0">
            <a:latin typeface="+mj-lt"/>
            <a:ea typeface="Jura" pitchFamily="2" charset="0"/>
          </a:endParaRPr>
        </a:p>
      </dsp:txBody>
      <dsp:txXfrm>
        <a:off x="59970" y="140369"/>
        <a:ext cx="6738060" cy="1108560"/>
      </dsp:txXfrm>
    </dsp:sp>
    <dsp:sp modelId="{D5FDFAEF-D75A-4C90-A22C-1EDA224AC4B1}">
      <dsp:nvSpPr>
        <dsp:cNvPr id="0" name=""/>
        <dsp:cNvSpPr/>
      </dsp:nvSpPr>
      <dsp:spPr>
        <a:xfrm>
          <a:off x="0" y="1395299"/>
          <a:ext cx="6858000" cy="1228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+mj-lt"/>
              <a:ea typeface="Jura" pitchFamily="2" charset="0"/>
            </a:rPr>
            <a:t>ключом может быть любой неизменяемый объект</a:t>
          </a:r>
          <a:endParaRPr lang="en-US" sz="3000" kern="1200" dirty="0">
            <a:latin typeface="+mj-lt"/>
            <a:ea typeface="Jura" pitchFamily="2" charset="0"/>
          </a:endParaRPr>
        </a:p>
      </dsp:txBody>
      <dsp:txXfrm>
        <a:off x="59970" y="1455269"/>
        <a:ext cx="6738060" cy="1108560"/>
      </dsp:txXfrm>
    </dsp:sp>
    <dsp:sp modelId="{2D2F1B57-79A6-40B3-A0BC-2DE0AC980D43}">
      <dsp:nvSpPr>
        <dsp:cNvPr id="0" name=""/>
        <dsp:cNvSpPr/>
      </dsp:nvSpPr>
      <dsp:spPr>
        <a:xfrm>
          <a:off x="0" y="2710200"/>
          <a:ext cx="6858000" cy="1228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+mj-lt"/>
              <a:ea typeface="Jura" pitchFamily="2" charset="0"/>
            </a:rPr>
            <a:t>изменяемый</a:t>
          </a:r>
          <a:endParaRPr lang="en-US" sz="3000" kern="1200" dirty="0">
            <a:latin typeface="+mj-lt"/>
            <a:ea typeface="Jura" pitchFamily="2" charset="0"/>
          </a:endParaRPr>
        </a:p>
      </dsp:txBody>
      <dsp:txXfrm>
        <a:off x="59970" y="2770170"/>
        <a:ext cx="6738060" cy="1108560"/>
      </dsp:txXfrm>
    </dsp:sp>
    <dsp:sp modelId="{A62AE4F8-C235-494B-A720-4D1DA5F9E6DF}">
      <dsp:nvSpPr>
        <dsp:cNvPr id="0" name=""/>
        <dsp:cNvSpPr/>
      </dsp:nvSpPr>
      <dsp:spPr>
        <a:xfrm>
          <a:off x="0" y="4025100"/>
          <a:ext cx="6858000" cy="1228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+mj-lt"/>
              <a:ea typeface="Jura" pitchFamily="2" charset="0"/>
            </a:rPr>
            <a:t>безразмерный</a:t>
          </a:r>
          <a:endParaRPr lang="en-US" sz="3000" kern="1200" dirty="0">
            <a:latin typeface="+mj-lt"/>
            <a:ea typeface="Jura" pitchFamily="2" charset="0"/>
          </a:endParaRPr>
        </a:p>
      </dsp:txBody>
      <dsp:txXfrm>
        <a:off x="59970" y="4085070"/>
        <a:ext cx="6738060" cy="1108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F9AF4-B2FE-4230-B9EB-88DDC60BD85F}">
      <dsp:nvSpPr>
        <dsp:cNvPr id="0" name=""/>
        <dsp:cNvSpPr/>
      </dsp:nvSpPr>
      <dsp:spPr>
        <a:xfrm>
          <a:off x="1790774" y="1561683"/>
          <a:ext cx="3276451" cy="327645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+mj-lt"/>
              <a:cs typeface="JetBrains Mono" panose="02000009000000000000" pitchFamily="49" charset="0"/>
            </a:rPr>
            <a:t>set</a:t>
          </a:r>
        </a:p>
      </dsp:txBody>
      <dsp:txXfrm>
        <a:off x="2270599" y="2041508"/>
        <a:ext cx="2316801" cy="2316801"/>
      </dsp:txXfrm>
    </dsp:sp>
    <dsp:sp modelId="{6E19CE64-06C4-49D8-996D-CB9FC3C2D06F}">
      <dsp:nvSpPr>
        <dsp:cNvPr id="0" name=""/>
        <dsp:cNvSpPr/>
      </dsp:nvSpPr>
      <dsp:spPr>
        <a:xfrm>
          <a:off x="2609887" y="249158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+mj-lt"/>
              <a:ea typeface="Jura" pitchFamily="2" charset="0"/>
            </a:rPr>
            <a:t>Абстракция математического множества</a:t>
          </a:r>
          <a:endParaRPr lang="en-US" sz="1000" kern="1200" dirty="0">
            <a:latin typeface="+mj-lt"/>
            <a:ea typeface="Jura" pitchFamily="2" charset="0"/>
          </a:endParaRPr>
        </a:p>
      </dsp:txBody>
      <dsp:txXfrm>
        <a:off x="2849799" y="489070"/>
        <a:ext cx="1158401" cy="1158401"/>
      </dsp:txXfrm>
    </dsp:sp>
    <dsp:sp modelId="{A960FB6F-C7F2-46C1-A4A8-C66C6A3D905B}">
      <dsp:nvSpPr>
        <dsp:cNvPr id="0" name=""/>
        <dsp:cNvSpPr/>
      </dsp:nvSpPr>
      <dsp:spPr>
        <a:xfrm>
          <a:off x="4455939" y="3446615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+mj-lt"/>
              <a:ea typeface="Jura" pitchFamily="2" charset="0"/>
            </a:rPr>
            <a:t>Отсеивание дубликатов</a:t>
          </a:r>
          <a:endParaRPr lang="en-US" sz="1000" kern="1200" dirty="0">
            <a:latin typeface="+mj-lt"/>
            <a:ea typeface="Jura" pitchFamily="2" charset="0"/>
          </a:endParaRPr>
        </a:p>
      </dsp:txBody>
      <dsp:txXfrm>
        <a:off x="4695851" y="3686527"/>
        <a:ext cx="1158401" cy="1158401"/>
      </dsp:txXfrm>
    </dsp:sp>
    <dsp:sp modelId="{25310DE0-E208-4865-BF6F-EBE2A31ED438}">
      <dsp:nvSpPr>
        <dsp:cNvPr id="0" name=""/>
        <dsp:cNvSpPr/>
      </dsp:nvSpPr>
      <dsp:spPr>
        <a:xfrm>
          <a:off x="763834" y="3446615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+mj-lt"/>
              <a:ea typeface="Jura" pitchFamily="2" charset="0"/>
            </a:rPr>
            <a:t>Проверка на равенство без учёта порядка</a:t>
          </a:r>
          <a:endParaRPr lang="en-US" sz="1000" kern="1200" dirty="0">
            <a:latin typeface="+mj-lt"/>
            <a:ea typeface="Jura" pitchFamily="2" charset="0"/>
          </a:endParaRPr>
        </a:p>
      </dsp:txBody>
      <dsp:txXfrm>
        <a:off x="1003746" y="3686527"/>
        <a:ext cx="1158401" cy="1158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D123-5CFE-6271-79B8-429256D44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E750E-32A7-90B7-A2FD-EE7799996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0F099-7844-F139-D898-4467CFBA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F101-C26D-40B7-91F9-C708A8C524B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A1DF3-57E8-B351-0245-66C1B8C3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1857B-3C08-EF13-F4D3-40811EE0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C775-BC7A-4CFA-9E4B-CE2A64F4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1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59C7-6A08-8E03-B7BE-79A21716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6D9F2-9AED-65B3-66C1-1C4516D46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C52E-0C6C-CED8-60A5-CBBD01A2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F101-C26D-40B7-91F9-C708A8C524B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70FAA-BCCC-A773-5DFF-F727646A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F0776-25D9-65B7-B81E-8BCBC6AD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C775-BC7A-4CFA-9E4B-CE2A64F4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8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1A618-B524-BE88-5B67-795FAF5C3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66C7C-EB92-20F5-E69D-D83D6808A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0CA4F-3DDA-ED4F-254A-2B921BB6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F101-C26D-40B7-91F9-C708A8C524B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395F8-F965-F4C8-D50B-613CC148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44888-6745-6F3E-BF13-85CD7390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C775-BC7A-4CFA-9E4B-CE2A64F4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45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82815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39420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7FFA-9B4E-AC5A-19C0-B05CB290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9034-0592-7326-3590-55C7F28B5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74251-41E2-0553-3E79-C912F6AE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F101-C26D-40B7-91F9-C708A8C524B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F1F4A-2030-6612-8DC0-9AAC5070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D1F8-812D-6D7F-9109-A57C58E5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C775-BC7A-4CFA-9E4B-CE2A64F4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8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B02E-8B83-7CDF-4F93-ABA7B9A9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06811-DACC-E987-7F8B-C8E0247D0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285B3-5FAA-A828-AC60-BE95CDCC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F101-C26D-40B7-91F9-C708A8C524B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61F70-7684-3F7C-F1F7-47E96C47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63C23-2155-D661-E7A2-FCA74DC2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C775-BC7A-4CFA-9E4B-CE2A64F4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5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67E46-8C7C-2724-9115-72790827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DE500-5416-2A42-FD12-7085BC414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B784A-36A5-973D-166B-17F27DB39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AFDB1-F711-9256-B956-10F57B49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F101-C26D-40B7-91F9-C708A8C524B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515A8-B044-D4DD-AE49-55893B1E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BB409-7908-2858-5E3B-0304C522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C775-BC7A-4CFA-9E4B-CE2A64F4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3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E93F-C13D-1C46-BAEB-CAA5C72E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5D530-6C26-D3EC-4759-766F01941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3BAF5-00DD-A88E-F24B-9FB9FCC16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5E448-E2ED-F3B9-74B2-16A5221EC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55F13-59D3-D4FD-2DE1-CC2A780C4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0AADB-36C9-C819-6709-CEFB4DBB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F101-C26D-40B7-91F9-C708A8C524B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3BF84-0200-A360-79DE-C717EF3D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F874E-7459-3C48-D171-469CD707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C775-BC7A-4CFA-9E4B-CE2A64F4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0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C6D3-C759-FF8F-77DB-57571B26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EDA10-350C-773D-D6B9-CD82051C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F101-C26D-40B7-91F9-C708A8C524B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08E47-E17D-0C53-7055-71661E0A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4A5A8-8A6D-CEC3-146E-A01EDB1A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C775-BC7A-4CFA-9E4B-CE2A64F4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9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3B59B-F7EB-6B38-0843-7AB04030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F101-C26D-40B7-91F9-C708A8C524B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B1B61-02C0-F8B0-FC6D-0F94F8C5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1A049-C832-6999-35E8-87000DA7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C775-BC7A-4CFA-9E4B-CE2A64F4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7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A69D-C4DE-5900-78E7-1DB158A9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0BBF-BDBF-6101-0CC9-C525EE4BC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2002A-250E-B1F8-EE3B-2EDF43BFB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CF208-C093-2526-73AE-150FB36C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F101-C26D-40B7-91F9-C708A8C524B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CCA55-D4B0-7FB9-5D87-326074C7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511FA-ABD8-9CCE-952E-F08DDF18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C775-BC7A-4CFA-9E4B-CE2A64F4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4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793B-FFD0-6AAB-B609-508F9B0E7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006AC-1F23-49B9-86D6-F6F40E3F6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FD4A9-6F80-97BC-F060-438A0CC3F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01ED4-D6EF-1717-D814-3C18A02B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F101-C26D-40B7-91F9-C708A8C524B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DB791-2F27-9634-16F5-F25E6108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06E39-819C-5670-9FCB-7A166567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C775-BC7A-4CFA-9E4B-CE2A64F4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2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E9DA9-D387-F9DB-4EDD-753339A1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4D4CD-B7F0-2E93-E72E-A1DC80915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FDBD6-A144-BBEC-49D7-0812D3965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3F101-C26D-40B7-91F9-C708A8C524B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A409A-91A5-D14B-262C-492E084A7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BBAAA-CB19-5E98-C982-7A5C947DA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4C775-BC7A-4CFA-9E4B-CE2A64F4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6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tuple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Неизменяемая последовательность любых объектов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3D37510-2662-6140-A319-63273A7EF3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317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 err="1">
                <a:latin typeface="+mj-lt"/>
                <a:cs typeface="JetBrains Mono" panose="02000009000000000000" pitchFamily="49" charset="0"/>
              </a:rPr>
              <a:t>dict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Словарь, он же сопоставление, он же </a:t>
            </a:r>
            <a:r>
              <a:rPr lang="en-US" dirty="0">
                <a:latin typeface="+mj-lt"/>
                <a:ea typeface="Jura" pitchFamily="2" charset="0"/>
              </a:rPr>
              <a:t>mapping</a:t>
            </a:r>
            <a:endParaRPr lang="ru-RU" dirty="0">
              <a:latin typeface="+mj-lt"/>
              <a:ea typeface="Jura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26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Неупорядоченная коллекция неизменяемых объектов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F2FE4AD-5A84-1771-BBC6-99008C9B6D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65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Эксперименты с коллекциями</a:t>
            </a:r>
            <a:endParaRPr lang="en-US" sz="3600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95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dirty="0"/>
              <a:t>Динамическая типизация и объекты в памяти</a:t>
            </a:r>
            <a:endParaRPr lang="en-US" sz="3600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5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Циклы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9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Цикл </a:t>
            </a:r>
            <a:r>
              <a:rPr lang="en-US" b="1" dirty="0">
                <a:latin typeface="+mj-lt"/>
                <a:ea typeface="Jura" pitchFamily="2" charset="0"/>
              </a:rPr>
              <a:t>while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4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while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test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else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</a:t>
            </a: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Применяется для повторения определённых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351010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Цикл </a:t>
            </a:r>
            <a:r>
              <a:rPr lang="en-US" b="1" dirty="0">
                <a:latin typeface="+mj-lt"/>
                <a:ea typeface="Jura" pitchFamily="2" charset="0"/>
              </a:rPr>
              <a:t>for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elem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collection: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operator1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else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</a:t>
            </a: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Применяется для обхода всех элементов в коллекции</a:t>
            </a:r>
          </a:p>
        </p:txBody>
      </p:sp>
    </p:spTree>
    <p:extLst>
      <p:ext uri="{BB962C8B-B14F-4D97-AF65-F5344CB8AC3E}">
        <p14:creationId xmlns:p14="http://schemas.microsoft.com/office/powerpoint/2010/main" val="1409429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JetBrains Mono</vt:lpstr>
      <vt:lpstr>Office Theme</vt:lpstr>
      <vt:lpstr>Тип tuple</vt:lpstr>
      <vt:lpstr>Тип dict</vt:lpstr>
      <vt:lpstr>Тип set</vt:lpstr>
      <vt:lpstr>Эксперименты с коллекциями</vt:lpstr>
      <vt:lpstr>Динамическая типизация и объекты в памяти</vt:lpstr>
      <vt:lpstr>Циклы</vt:lpstr>
      <vt:lpstr>Цикл while</vt:lpstr>
      <vt:lpstr>Цикл for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 tuple</dc:title>
  <dc:creator>Mikita Tsiarentsyeu</dc:creator>
  <cp:lastModifiedBy>Mikita Tsiarentsyeu</cp:lastModifiedBy>
  <cp:revision>1</cp:revision>
  <dcterms:created xsi:type="dcterms:W3CDTF">2023-03-25T08:51:06Z</dcterms:created>
  <dcterms:modified xsi:type="dcterms:W3CDTF">2023-03-25T08:51:36Z</dcterms:modified>
</cp:coreProperties>
</file>