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691" r:id="rId3"/>
    <p:sldId id="692" r:id="rId4"/>
    <p:sldId id="693" r:id="rId5"/>
    <p:sldId id="277" r:id="rId6"/>
    <p:sldId id="278" r:id="rId7"/>
    <p:sldId id="274" r:id="rId8"/>
    <p:sldId id="279" r:id="rId9"/>
    <p:sldId id="280" r:id="rId10"/>
    <p:sldId id="695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68C54-6CC8-4558-99B6-B310EA5AA582}" type="doc">
      <dgm:prSet loTypeId="urn:microsoft.com/office/officeart/2005/8/layout/process2" loCatId="process" qsTypeId="urn:microsoft.com/office/officeart/2005/8/quickstyle/simple2" qsCatId="simple" csTypeId="urn:microsoft.com/office/officeart/2005/8/colors/accent2_2" csCatId="accent2" phldr="1"/>
      <dgm:spPr/>
    </dgm:pt>
    <dgm:pt modelId="{6712771A-57AB-4DF9-B1E5-2AF25D0FABB9}">
      <dgm:prSet phldrT="[Text]"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Программы</a:t>
          </a:r>
          <a:endParaRPr lang="en-US" dirty="0">
            <a:latin typeface="+mn-lt"/>
            <a:ea typeface="Jura" pitchFamily="2" charset="0"/>
          </a:endParaRPr>
        </a:p>
      </dgm:t>
    </dgm:pt>
    <dgm:pt modelId="{216E9BFC-1080-4034-87B5-C7921194CED3}" type="parTrans" cxnId="{DF340761-7349-4FBE-B98D-848DCE25ABD5}">
      <dgm:prSet/>
      <dgm:spPr/>
      <dgm:t>
        <a:bodyPr/>
        <a:lstStyle/>
        <a:p>
          <a:endParaRPr lang="en-US"/>
        </a:p>
      </dgm:t>
    </dgm:pt>
    <dgm:pt modelId="{AB559B0A-4165-4B44-B845-A9EBDF69D39F}" type="sibTrans" cxnId="{DF340761-7349-4FBE-B98D-848DCE25ABD5}">
      <dgm:prSet/>
      <dgm:spPr/>
      <dgm:t>
        <a:bodyPr/>
        <a:lstStyle/>
        <a:p>
          <a:endParaRPr lang="en-US"/>
        </a:p>
      </dgm:t>
    </dgm:pt>
    <dgm:pt modelId="{164AB3BF-B2CE-44C4-B393-A23B6EF6879F}">
      <dgm:prSet phldrT="[Text]"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Модули</a:t>
          </a:r>
          <a:endParaRPr lang="en-US" dirty="0">
            <a:latin typeface="+mn-lt"/>
            <a:ea typeface="Jura" pitchFamily="2" charset="0"/>
          </a:endParaRPr>
        </a:p>
      </dgm:t>
    </dgm:pt>
    <dgm:pt modelId="{3FEDA643-AAF4-4095-8AF8-37DD5F88100B}" type="parTrans" cxnId="{7A27EB05-A729-4ED8-B691-B21A74A16717}">
      <dgm:prSet/>
      <dgm:spPr/>
      <dgm:t>
        <a:bodyPr/>
        <a:lstStyle/>
        <a:p>
          <a:endParaRPr lang="en-US"/>
        </a:p>
      </dgm:t>
    </dgm:pt>
    <dgm:pt modelId="{49C55711-E02F-4E35-94D6-561A0DCEA916}" type="sibTrans" cxnId="{7A27EB05-A729-4ED8-B691-B21A74A16717}">
      <dgm:prSet/>
      <dgm:spPr/>
      <dgm:t>
        <a:bodyPr/>
        <a:lstStyle/>
        <a:p>
          <a:endParaRPr lang="en-US"/>
        </a:p>
      </dgm:t>
    </dgm:pt>
    <dgm:pt modelId="{2256287F-0002-4A2C-9EE5-F0B60800D726}">
      <dgm:prSet phldrT="[Text]"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Инструкции</a:t>
          </a:r>
          <a:endParaRPr lang="en-US" dirty="0">
            <a:latin typeface="+mn-lt"/>
            <a:ea typeface="Jura" pitchFamily="2" charset="0"/>
          </a:endParaRPr>
        </a:p>
      </dgm:t>
    </dgm:pt>
    <dgm:pt modelId="{D3C8AE68-123A-4865-B9A0-5168F5B44EBD}" type="parTrans" cxnId="{2D7715D7-FF7C-462A-B8AC-7CAA7FCEB493}">
      <dgm:prSet/>
      <dgm:spPr/>
      <dgm:t>
        <a:bodyPr/>
        <a:lstStyle/>
        <a:p>
          <a:endParaRPr lang="en-US"/>
        </a:p>
      </dgm:t>
    </dgm:pt>
    <dgm:pt modelId="{C4F10A4B-09CC-4E34-A838-975AF0848A91}" type="sibTrans" cxnId="{2D7715D7-FF7C-462A-B8AC-7CAA7FCEB493}">
      <dgm:prSet/>
      <dgm:spPr/>
      <dgm:t>
        <a:bodyPr/>
        <a:lstStyle/>
        <a:p>
          <a:endParaRPr lang="en-US"/>
        </a:p>
      </dgm:t>
    </dgm:pt>
    <dgm:pt modelId="{021DC120-4D5A-49EB-BC15-70D5CD7C0FF3}">
      <dgm:prSet phldrT="[Text]"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Выражения</a:t>
          </a:r>
        </a:p>
      </dgm:t>
    </dgm:pt>
    <dgm:pt modelId="{06A8145F-782D-4610-9534-8E700D2C6AF2}" type="parTrans" cxnId="{944D4706-1103-4660-98F2-2E5468930BDD}">
      <dgm:prSet/>
      <dgm:spPr/>
      <dgm:t>
        <a:bodyPr/>
        <a:lstStyle/>
        <a:p>
          <a:endParaRPr lang="en-US"/>
        </a:p>
      </dgm:t>
    </dgm:pt>
    <dgm:pt modelId="{199391AE-8B49-48B9-8AFD-40C835DB0D9A}" type="sibTrans" cxnId="{944D4706-1103-4660-98F2-2E5468930BDD}">
      <dgm:prSet/>
      <dgm:spPr/>
      <dgm:t>
        <a:bodyPr/>
        <a:lstStyle/>
        <a:p>
          <a:endParaRPr lang="en-US"/>
        </a:p>
      </dgm:t>
    </dgm:pt>
    <dgm:pt modelId="{63BC3A93-C728-46EC-9B6C-70530921BCD9}">
      <dgm:prSet phldrT="[Text]"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Объекты</a:t>
          </a:r>
          <a:r>
            <a:rPr lang="en-US" dirty="0">
              <a:latin typeface="+mn-lt"/>
              <a:ea typeface="Jura" pitchFamily="2" charset="0"/>
            </a:rPr>
            <a:t> (</a:t>
          </a:r>
          <a:r>
            <a:rPr lang="ru-RU" dirty="0">
              <a:latin typeface="+mn-lt"/>
              <a:ea typeface="Jura" pitchFamily="2" charset="0"/>
            </a:rPr>
            <a:t>переменные и литералы</a:t>
          </a:r>
          <a:r>
            <a:rPr lang="en-US" dirty="0">
              <a:latin typeface="+mn-lt"/>
              <a:ea typeface="Jura" pitchFamily="2" charset="0"/>
            </a:rPr>
            <a:t>)</a:t>
          </a:r>
          <a:endParaRPr lang="ru-RU" dirty="0">
            <a:latin typeface="+mn-lt"/>
            <a:ea typeface="Jura" pitchFamily="2" charset="0"/>
          </a:endParaRPr>
        </a:p>
      </dgm:t>
    </dgm:pt>
    <dgm:pt modelId="{D7648187-3EA5-48FB-821C-81794B0A6106}" type="parTrans" cxnId="{A3A2740A-5268-4CDA-9CB2-D6FDA5DC38E9}">
      <dgm:prSet/>
      <dgm:spPr/>
      <dgm:t>
        <a:bodyPr/>
        <a:lstStyle/>
        <a:p>
          <a:endParaRPr lang="en-US"/>
        </a:p>
      </dgm:t>
    </dgm:pt>
    <dgm:pt modelId="{21200DC5-5E14-4801-9FC3-7F465AC785D7}" type="sibTrans" cxnId="{A3A2740A-5268-4CDA-9CB2-D6FDA5DC38E9}">
      <dgm:prSet/>
      <dgm:spPr/>
      <dgm:t>
        <a:bodyPr/>
        <a:lstStyle/>
        <a:p>
          <a:endParaRPr lang="en-US"/>
        </a:p>
      </dgm:t>
    </dgm:pt>
    <dgm:pt modelId="{6FD45FD3-94A1-4B15-A0F2-2B0CB4F6F2EB}">
      <dgm:prSet phldrT="[Text]"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Классы</a:t>
          </a:r>
          <a:r>
            <a:rPr lang="en-US" dirty="0">
              <a:latin typeface="+mn-lt"/>
              <a:ea typeface="Jura" pitchFamily="2" charset="0"/>
            </a:rPr>
            <a:t>/</a:t>
          </a:r>
          <a:r>
            <a:rPr lang="ru-RU" dirty="0">
              <a:latin typeface="+mn-lt"/>
              <a:ea typeface="Jura" pitchFamily="2" charset="0"/>
            </a:rPr>
            <a:t>Функции</a:t>
          </a:r>
          <a:endParaRPr lang="en-US" dirty="0">
            <a:latin typeface="+mn-lt"/>
            <a:ea typeface="Jura" pitchFamily="2" charset="0"/>
          </a:endParaRPr>
        </a:p>
      </dgm:t>
    </dgm:pt>
    <dgm:pt modelId="{8E933ECE-E476-4538-957F-302407FDED9D}" type="parTrans" cxnId="{A23507E9-52D2-441E-A0DF-9C5DA16A1BF8}">
      <dgm:prSet/>
      <dgm:spPr/>
      <dgm:t>
        <a:bodyPr/>
        <a:lstStyle/>
        <a:p>
          <a:endParaRPr lang="en-US"/>
        </a:p>
      </dgm:t>
    </dgm:pt>
    <dgm:pt modelId="{4E13497B-C40D-49DF-BFEA-8DB1405E3D03}" type="sibTrans" cxnId="{A23507E9-52D2-441E-A0DF-9C5DA16A1BF8}">
      <dgm:prSet/>
      <dgm:spPr/>
      <dgm:t>
        <a:bodyPr/>
        <a:lstStyle/>
        <a:p>
          <a:endParaRPr lang="en-US"/>
        </a:p>
      </dgm:t>
    </dgm:pt>
    <dgm:pt modelId="{E900BDFE-2477-4914-9D5D-65D270A58EAA}" type="pres">
      <dgm:prSet presAssocID="{28F68C54-6CC8-4558-99B6-B310EA5AA582}" presName="linearFlow" presStyleCnt="0">
        <dgm:presLayoutVars>
          <dgm:resizeHandles val="exact"/>
        </dgm:presLayoutVars>
      </dgm:prSet>
      <dgm:spPr/>
    </dgm:pt>
    <dgm:pt modelId="{74FEC0BB-66A1-4861-B6F3-99CE20CF0FC0}" type="pres">
      <dgm:prSet presAssocID="{6712771A-57AB-4DF9-B1E5-2AF25D0FABB9}" presName="node" presStyleLbl="node1" presStyleIdx="0" presStyleCnt="6">
        <dgm:presLayoutVars>
          <dgm:bulletEnabled val="1"/>
        </dgm:presLayoutVars>
      </dgm:prSet>
      <dgm:spPr/>
    </dgm:pt>
    <dgm:pt modelId="{1302B463-A655-440D-A18E-EAFD9644DCB1}" type="pres">
      <dgm:prSet presAssocID="{AB559B0A-4165-4B44-B845-A9EBDF69D39F}" presName="sibTrans" presStyleLbl="sibTrans2D1" presStyleIdx="0" presStyleCnt="5"/>
      <dgm:spPr/>
    </dgm:pt>
    <dgm:pt modelId="{E49B9F4B-33B0-4471-A5EB-DD178736648E}" type="pres">
      <dgm:prSet presAssocID="{AB559B0A-4165-4B44-B845-A9EBDF69D39F}" presName="connectorText" presStyleLbl="sibTrans2D1" presStyleIdx="0" presStyleCnt="5"/>
      <dgm:spPr/>
    </dgm:pt>
    <dgm:pt modelId="{F88E60E3-DCBA-4CD4-8DEC-DCD76AB64C8B}" type="pres">
      <dgm:prSet presAssocID="{164AB3BF-B2CE-44C4-B393-A23B6EF6879F}" presName="node" presStyleLbl="node1" presStyleIdx="1" presStyleCnt="6">
        <dgm:presLayoutVars>
          <dgm:bulletEnabled val="1"/>
        </dgm:presLayoutVars>
      </dgm:prSet>
      <dgm:spPr/>
    </dgm:pt>
    <dgm:pt modelId="{64FB7F55-4973-420C-98F0-973D3ECC3D2D}" type="pres">
      <dgm:prSet presAssocID="{49C55711-E02F-4E35-94D6-561A0DCEA916}" presName="sibTrans" presStyleLbl="sibTrans2D1" presStyleIdx="1" presStyleCnt="5"/>
      <dgm:spPr/>
    </dgm:pt>
    <dgm:pt modelId="{DB6A63E9-04DA-4575-A21C-D4FD63482A9D}" type="pres">
      <dgm:prSet presAssocID="{49C55711-E02F-4E35-94D6-561A0DCEA916}" presName="connectorText" presStyleLbl="sibTrans2D1" presStyleIdx="1" presStyleCnt="5"/>
      <dgm:spPr/>
    </dgm:pt>
    <dgm:pt modelId="{C3A5211C-07A5-4560-8B83-E414EFA6D135}" type="pres">
      <dgm:prSet presAssocID="{6FD45FD3-94A1-4B15-A0F2-2B0CB4F6F2EB}" presName="node" presStyleLbl="node1" presStyleIdx="2" presStyleCnt="6">
        <dgm:presLayoutVars>
          <dgm:bulletEnabled val="1"/>
        </dgm:presLayoutVars>
      </dgm:prSet>
      <dgm:spPr/>
    </dgm:pt>
    <dgm:pt modelId="{75B40DE2-CB2E-4C3D-B3D9-04959C14A7AF}" type="pres">
      <dgm:prSet presAssocID="{4E13497B-C40D-49DF-BFEA-8DB1405E3D03}" presName="sibTrans" presStyleLbl="sibTrans2D1" presStyleIdx="2" presStyleCnt="5"/>
      <dgm:spPr/>
    </dgm:pt>
    <dgm:pt modelId="{BD4392C2-FE5F-497E-8DBD-A2C433CA104F}" type="pres">
      <dgm:prSet presAssocID="{4E13497B-C40D-49DF-BFEA-8DB1405E3D03}" presName="connectorText" presStyleLbl="sibTrans2D1" presStyleIdx="2" presStyleCnt="5"/>
      <dgm:spPr/>
    </dgm:pt>
    <dgm:pt modelId="{E549E6CA-4B27-487B-9755-21BEE9D81DF5}" type="pres">
      <dgm:prSet presAssocID="{2256287F-0002-4A2C-9EE5-F0B60800D726}" presName="node" presStyleLbl="node1" presStyleIdx="3" presStyleCnt="6">
        <dgm:presLayoutVars>
          <dgm:bulletEnabled val="1"/>
        </dgm:presLayoutVars>
      </dgm:prSet>
      <dgm:spPr/>
    </dgm:pt>
    <dgm:pt modelId="{EEF54D02-4E8E-4C48-ABBF-24D7D3F528DB}" type="pres">
      <dgm:prSet presAssocID="{C4F10A4B-09CC-4E34-A838-975AF0848A91}" presName="sibTrans" presStyleLbl="sibTrans2D1" presStyleIdx="3" presStyleCnt="5"/>
      <dgm:spPr/>
    </dgm:pt>
    <dgm:pt modelId="{5F4827DF-5A86-40C6-BD8C-7AD3DEE045E4}" type="pres">
      <dgm:prSet presAssocID="{C4F10A4B-09CC-4E34-A838-975AF0848A91}" presName="connectorText" presStyleLbl="sibTrans2D1" presStyleIdx="3" presStyleCnt="5"/>
      <dgm:spPr/>
    </dgm:pt>
    <dgm:pt modelId="{E3D9C735-8E3A-47F9-8AD6-188FB3BEAC8C}" type="pres">
      <dgm:prSet presAssocID="{021DC120-4D5A-49EB-BC15-70D5CD7C0FF3}" presName="node" presStyleLbl="node1" presStyleIdx="4" presStyleCnt="6">
        <dgm:presLayoutVars>
          <dgm:bulletEnabled val="1"/>
        </dgm:presLayoutVars>
      </dgm:prSet>
      <dgm:spPr/>
    </dgm:pt>
    <dgm:pt modelId="{BE1663CA-FF99-40E4-B645-77294AD9CC95}" type="pres">
      <dgm:prSet presAssocID="{199391AE-8B49-48B9-8AFD-40C835DB0D9A}" presName="sibTrans" presStyleLbl="sibTrans2D1" presStyleIdx="4" presStyleCnt="5"/>
      <dgm:spPr/>
    </dgm:pt>
    <dgm:pt modelId="{B71ADAED-478B-4B98-974C-3BD65895D44D}" type="pres">
      <dgm:prSet presAssocID="{199391AE-8B49-48B9-8AFD-40C835DB0D9A}" presName="connectorText" presStyleLbl="sibTrans2D1" presStyleIdx="4" presStyleCnt="5"/>
      <dgm:spPr/>
    </dgm:pt>
    <dgm:pt modelId="{ED3B9937-B37D-40FC-8E2F-7B7226BCF5AB}" type="pres">
      <dgm:prSet presAssocID="{63BC3A93-C728-46EC-9B6C-70530921BCD9}" presName="node" presStyleLbl="node1" presStyleIdx="5" presStyleCnt="6">
        <dgm:presLayoutVars>
          <dgm:bulletEnabled val="1"/>
        </dgm:presLayoutVars>
      </dgm:prSet>
      <dgm:spPr/>
    </dgm:pt>
  </dgm:ptLst>
  <dgm:cxnLst>
    <dgm:cxn modelId="{48349D02-0674-424A-A4B9-18335038488B}" type="presOf" srcId="{021DC120-4D5A-49EB-BC15-70D5CD7C0FF3}" destId="{E3D9C735-8E3A-47F9-8AD6-188FB3BEAC8C}" srcOrd="0" destOrd="0" presId="urn:microsoft.com/office/officeart/2005/8/layout/process2"/>
    <dgm:cxn modelId="{7A27EB05-A729-4ED8-B691-B21A74A16717}" srcId="{28F68C54-6CC8-4558-99B6-B310EA5AA582}" destId="{164AB3BF-B2CE-44C4-B393-A23B6EF6879F}" srcOrd="1" destOrd="0" parTransId="{3FEDA643-AAF4-4095-8AF8-37DD5F88100B}" sibTransId="{49C55711-E02F-4E35-94D6-561A0DCEA916}"/>
    <dgm:cxn modelId="{944D4706-1103-4660-98F2-2E5468930BDD}" srcId="{28F68C54-6CC8-4558-99B6-B310EA5AA582}" destId="{021DC120-4D5A-49EB-BC15-70D5CD7C0FF3}" srcOrd="4" destOrd="0" parTransId="{06A8145F-782D-4610-9534-8E700D2C6AF2}" sibTransId="{199391AE-8B49-48B9-8AFD-40C835DB0D9A}"/>
    <dgm:cxn modelId="{A3A2740A-5268-4CDA-9CB2-D6FDA5DC38E9}" srcId="{28F68C54-6CC8-4558-99B6-B310EA5AA582}" destId="{63BC3A93-C728-46EC-9B6C-70530921BCD9}" srcOrd="5" destOrd="0" parTransId="{D7648187-3EA5-48FB-821C-81794B0A6106}" sibTransId="{21200DC5-5E14-4801-9FC3-7F465AC785D7}"/>
    <dgm:cxn modelId="{067E0026-2013-41B1-9778-A53B8BFC31A4}" type="presOf" srcId="{C4F10A4B-09CC-4E34-A838-975AF0848A91}" destId="{EEF54D02-4E8E-4C48-ABBF-24D7D3F528DB}" srcOrd="0" destOrd="0" presId="urn:microsoft.com/office/officeart/2005/8/layout/process2"/>
    <dgm:cxn modelId="{F5E8FE30-A80E-4FA5-A27A-AA747C99BBE9}" type="presOf" srcId="{AB559B0A-4165-4B44-B845-A9EBDF69D39F}" destId="{E49B9F4B-33B0-4471-A5EB-DD178736648E}" srcOrd="1" destOrd="0" presId="urn:microsoft.com/office/officeart/2005/8/layout/process2"/>
    <dgm:cxn modelId="{DC205839-98DF-44C0-AEED-EEEC93A740FD}" type="presOf" srcId="{6712771A-57AB-4DF9-B1E5-2AF25D0FABB9}" destId="{74FEC0BB-66A1-4861-B6F3-99CE20CF0FC0}" srcOrd="0" destOrd="0" presId="urn:microsoft.com/office/officeart/2005/8/layout/process2"/>
    <dgm:cxn modelId="{DF340761-7349-4FBE-B98D-848DCE25ABD5}" srcId="{28F68C54-6CC8-4558-99B6-B310EA5AA582}" destId="{6712771A-57AB-4DF9-B1E5-2AF25D0FABB9}" srcOrd="0" destOrd="0" parTransId="{216E9BFC-1080-4034-87B5-C7921194CED3}" sibTransId="{AB559B0A-4165-4B44-B845-A9EBDF69D39F}"/>
    <dgm:cxn modelId="{7BF5E942-CF85-4791-826A-19091E74EB36}" type="presOf" srcId="{49C55711-E02F-4E35-94D6-561A0DCEA916}" destId="{DB6A63E9-04DA-4575-A21C-D4FD63482A9D}" srcOrd="1" destOrd="0" presId="urn:microsoft.com/office/officeart/2005/8/layout/process2"/>
    <dgm:cxn modelId="{3C325864-6F1E-4FAE-976B-8515923289C4}" type="presOf" srcId="{49C55711-E02F-4E35-94D6-561A0DCEA916}" destId="{64FB7F55-4973-420C-98F0-973D3ECC3D2D}" srcOrd="0" destOrd="0" presId="urn:microsoft.com/office/officeart/2005/8/layout/process2"/>
    <dgm:cxn modelId="{CA3DFE69-0752-4A43-BC71-E2DC49AFDBEA}" type="presOf" srcId="{28F68C54-6CC8-4558-99B6-B310EA5AA582}" destId="{E900BDFE-2477-4914-9D5D-65D270A58EAA}" srcOrd="0" destOrd="0" presId="urn:microsoft.com/office/officeart/2005/8/layout/process2"/>
    <dgm:cxn modelId="{646CA16A-6F3E-4F75-BF7C-651532F63FFE}" type="presOf" srcId="{C4F10A4B-09CC-4E34-A838-975AF0848A91}" destId="{5F4827DF-5A86-40C6-BD8C-7AD3DEE045E4}" srcOrd="1" destOrd="0" presId="urn:microsoft.com/office/officeart/2005/8/layout/process2"/>
    <dgm:cxn modelId="{3F4BA94A-7FF0-4E21-ADA9-C778BD70EF08}" type="presOf" srcId="{199391AE-8B49-48B9-8AFD-40C835DB0D9A}" destId="{B71ADAED-478B-4B98-974C-3BD65895D44D}" srcOrd="1" destOrd="0" presId="urn:microsoft.com/office/officeart/2005/8/layout/process2"/>
    <dgm:cxn modelId="{C040D26B-D36C-424D-85C5-F249352CD810}" type="presOf" srcId="{199391AE-8B49-48B9-8AFD-40C835DB0D9A}" destId="{BE1663CA-FF99-40E4-B645-77294AD9CC95}" srcOrd="0" destOrd="0" presId="urn:microsoft.com/office/officeart/2005/8/layout/process2"/>
    <dgm:cxn modelId="{B563F44D-BD1E-43CD-8065-C4235E209C6D}" type="presOf" srcId="{4E13497B-C40D-49DF-BFEA-8DB1405E3D03}" destId="{BD4392C2-FE5F-497E-8DBD-A2C433CA104F}" srcOrd="1" destOrd="0" presId="urn:microsoft.com/office/officeart/2005/8/layout/process2"/>
    <dgm:cxn modelId="{0D6B1798-9104-47BD-BA9C-0C35DE7466E3}" type="presOf" srcId="{6FD45FD3-94A1-4B15-A0F2-2B0CB4F6F2EB}" destId="{C3A5211C-07A5-4560-8B83-E414EFA6D135}" srcOrd="0" destOrd="0" presId="urn:microsoft.com/office/officeart/2005/8/layout/process2"/>
    <dgm:cxn modelId="{C9C09EB4-B089-43F6-873E-D8A20E0849A7}" type="presOf" srcId="{63BC3A93-C728-46EC-9B6C-70530921BCD9}" destId="{ED3B9937-B37D-40FC-8E2F-7B7226BCF5AB}" srcOrd="0" destOrd="0" presId="urn:microsoft.com/office/officeart/2005/8/layout/process2"/>
    <dgm:cxn modelId="{9B8D66B6-6EC8-4164-B4BD-729056DEAB95}" type="presOf" srcId="{2256287F-0002-4A2C-9EE5-F0B60800D726}" destId="{E549E6CA-4B27-487B-9755-21BEE9D81DF5}" srcOrd="0" destOrd="0" presId="urn:microsoft.com/office/officeart/2005/8/layout/process2"/>
    <dgm:cxn modelId="{A2FBC9CC-5A19-4FB4-8E76-0F970CA8C910}" type="presOf" srcId="{AB559B0A-4165-4B44-B845-A9EBDF69D39F}" destId="{1302B463-A655-440D-A18E-EAFD9644DCB1}" srcOrd="0" destOrd="0" presId="urn:microsoft.com/office/officeart/2005/8/layout/process2"/>
    <dgm:cxn modelId="{2D7715D7-FF7C-462A-B8AC-7CAA7FCEB493}" srcId="{28F68C54-6CC8-4558-99B6-B310EA5AA582}" destId="{2256287F-0002-4A2C-9EE5-F0B60800D726}" srcOrd="3" destOrd="0" parTransId="{D3C8AE68-123A-4865-B9A0-5168F5B44EBD}" sibTransId="{C4F10A4B-09CC-4E34-A838-975AF0848A91}"/>
    <dgm:cxn modelId="{A23507E9-52D2-441E-A0DF-9C5DA16A1BF8}" srcId="{28F68C54-6CC8-4558-99B6-B310EA5AA582}" destId="{6FD45FD3-94A1-4B15-A0F2-2B0CB4F6F2EB}" srcOrd="2" destOrd="0" parTransId="{8E933ECE-E476-4538-957F-302407FDED9D}" sibTransId="{4E13497B-C40D-49DF-BFEA-8DB1405E3D03}"/>
    <dgm:cxn modelId="{E12470EE-47AC-4F76-A30F-CBB791F8E4E8}" type="presOf" srcId="{164AB3BF-B2CE-44C4-B393-A23B6EF6879F}" destId="{F88E60E3-DCBA-4CD4-8DEC-DCD76AB64C8B}" srcOrd="0" destOrd="0" presId="urn:microsoft.com/office/officeart/2005/8/layout/process2"/>
    <dgm:cxn modelId="{C9626FFC-0B2D-45D8-BD52-5E55B9D8C14D}" type="presOf" srcId="{4E13497B-C40D-49DF-BFEA-8DB1405E3D03}" destId="{75B40DE2-CB2E-4C3D-B3D9-04959C14A7AF}" srcOrd="0" destOrd="0" presId="urn:microsoft.com/office/officeart/2005/8/layout/process2"/>
    <dgm:cxn modelId="{F01F9D1D-51F9-4EBC-8DB4-56E3FF38D1C6}" type="presParOf" srcId="{E900BDFE-2477-4914-9D5D-65D270A58EAA}" destId="{74FEC0BB-66A1-4861-B6F3-99CE20CF0FC0}" srcOrd="0" destOrd="0" presId="urn:microsoft.com/office/officeart/2005/8/layout/process2"/>
    <dgm:cxn modelId="{EB80FD91-8B9B-4B46-A752-7911AAC01795}" type="presParOf" srcId="{E900BDFE-2477-4914-9D5D-65D270A58EAA}" destId="{1302B463-A655-440D-A18E-EAFD9644DCB1}" srcOrd="1" destOrd="0" presId="urn:microsoft.com/office/officeart/2005/8/layout/process2"/>
    <dgm:cxn modelId="{47715037-3478-46AA-A237-E91F4BAA9EA8}" type="presParOf" srcId="{1302B463-A655-440D-A18E-EAFD9644DCB1}" destId="{E49B9F4B-33B0-4471-A5EB-DD178736648E}" srcOrd="0" destOrd="0" presId="urn:microsoft.com/office/officeart/2005/8/layout/process2"/>
    <dgm:cxn modelId="{F308EC01-769B-4967-80A3-FF276BB9B41E}" type="presParOf" srcId="{E900BDFE-2477-4914-9D5D-65D270A58EAA}" destId="{F88E60E3-DCBA-4CD4-8DEC-DCD76AB64C8B}" srcOrd="2" destOrd="0" presId="urn:microsoft.com/office/officeart/2005/8/layout/process2"/>
    <dgm:cxn modelId="{7B73FC88-ABD6-4DEB-A07E-4C6E130092C9}" type="presParOf" srcId="{E900BDFE-2477-4914-9D5D-65D270A58EAA}" destId="{64FB7F55-4973-420C-98F0-973D3ECC3D2D}" srcOrd="3" destOrd="0" presId="urn:microsoft.com/office/officeart/2005/8/layout/process2"/>
    <dgm:cxn modelId="{2FFFF540-7FD7-410F-95C3-35BCD4746D67}" type="presParOf" srcId="{64FB7F55-4973-420C-98F0-973D3ECC3D2D}" destId="{DB6A63E9-04DA-4575-A21C-D4FD63482A9D}" srcOrd="0" destOrd="0" presId="urn:microsoft.com/office/officeart/2005/8/layout/process2"/>
    <dgm:cxn modelId="{520FB4B0-98E1-449F-9DA4-7EDA79D1557D}" type="presParOf" srcId="{E900BDFE-2477-4914-9D5D-65D270A58EAA}" destId="{C3A5211C-07A5-4560-8B83-E414EFA6D135}" srcOrd="4" destOrd="0" presId="urn:microsoft.com/office/officeart/2005/8/layout/process2"/>
    <dgm:cxn modelId="{E137A764-1748-4F42-8265-A7C96DD05133}" type="presParOf" srcId="{E900BDFE-2477-4914-9D5D-65D270A58EAA}" destId="{75B40DE2-CB2E-4C3D-B3D9-04959C14A7AF}" srcOrd="5" destOrd="0" presId="urn:microsoft.com/office/officeart/2005/8/layout/process2"/>
    <dgm:cxn modelId="{E981E091-98C6-49BE-913F-74814AAB100B}" type="presParOf" srcId="{75B40DE2-CB2E-4C3D-B3D9-04959C14A7AF}" destId="{BD4392C2-FE5F-497E-8DBD-A2C433CA104F}" srcOrd="0" destOrd="0" presId="urn:microsoft.com/office/officeart/2005/8/layout/process2"/>
    <dgm:cxn modelId="{D6E4B100-3221-407F-9693-82AB68CA2962}" type="presParOf" srcId="{E900BDFE-2477-4914-9D5D-65D270A58EAA}" destId="{E549E6CA-4B27-487B-9755-21BEE9D81DF5}" srcOrd="6" destOrd="0" presId="urn:microsoft.com/office/officeart/2005/8/layout/process2"/>
    <dgm:cxn modelId="{E106E462-8AC8-4859-A071-68900CF20439}" type="presParOf" srcId="{E900BDFE-2477-4914-9D5D-65D270A58EAA}" destId="{EEF54D02-4E8E-4C48-ABBF-24D7D3F528DB}" srcOrd="7" destOrd="0" presId="urn:microsoft.com/office/officeart/2005/8/layout/process2"/>
    <dgm:cxn modelId="{4C5DFF87-7667-463A-B2FB-659A28F3B7E6}" type="presParOf" srcId="{EEF54D02-4E8E-4C48-ABBF-24D7D3F528DB}" destId="{5F4827DF-5A86-40C6-BD8C-7AD3DEE045E4}" srcOrd="0" destOrd="0" presId="urn:microsoft.com/office/officeart/2005/8/layout/process2"/>
    <dgm:cxn modelId="{18CE277B-01F2-4009-8BF3-4E204443772F}" type="presParOf" srcId="{E900BDFE-2477-4914-9D5D-65D270A58EAA}" destId="{E3D9C735-8E3A-47F9-8AD6-188FB3BEAC8C}" srcOrd="8" destOrd="0" presId="urn:microsoft.com/office/officeart/2005/8/layout/process2"/>
    <dgm:cxn modelId="{BB3376C9-7974-4932-BFA6-2E5960E5EA48}" type="presParOf" srcId="{E900BDFE-2477-4914-9D5D-65D270A58EAA}" destId="{BE1663CA-FF99-40E4-B645-77294AD9CC95}" srcOrd="9" destOrd="0" presId="urn:microsoft.com/office/officeart/2005/8/layout/process2"/>
    <dgm:cxn modelId="{8B7AA72D-FCD7-4763-80CA-BB294EBB8334}" type="presParOf" srcId="{BE1663CA-FF99-40E4-B645-77294AD9CC95}" destId="{B71ADAED-478B-4B98-974C-3BD65895D44D}" srcOrd="0" destOrd="0" presId="urn:microsoft.com/office/officeart/2005/8/layout/process2"/>
    <dgm:cxn modelId="{16B3BB7D-E78C-422D-AB9D-2EDAE1519435}" type="presParOf" srcId="{E900BDFE-2477-4914-9D5D-65D270A58EAA}" destId="{ED3B9937-B37D-40FC-8E2F-7B7226BCF5AB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BA37AA-75C9-459F-8018-2A9946CE5672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F94188-713D-45E9-9933-50C2FE4366F7}">
      <dgm:prSet/>
      <dgm:spPr/>
      <dgm:t>
        <a:bodyPr/>
        <a:lstStyle/>
        <a:p>
          <a:r>
            <a:rPr lang="en-US" b="1" dirty="0" err="1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val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= “test” 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dirty="0">
              <a:latin typeface="+mn-lt"/>
              <a:ea typeface="Jura" pitchFamily="2" charset="0"/>
            </a:rPr>
            <a:t>стандартная форма</a:t>
          </a:r>
          <a:endParaRPr lang="en-US" dirty="0">
            <a:latin typeface="+mn-lt"/>
            <a:ea typeface="Jura" pitchFamily="2" charset="0"/>
          </a:endParaRPr>
        </a:p>
      </dgm:t>
    </dgm:pt>
    <dgm:pt modelId="{A3D35C62-1CB9-4798-A510-F6C13A895E2D}" type="parTrans" cxnId="{903FE833-F62D-4157-8B1F-6A039C657C64}">
      <dgm:prSet/>
      <dgm:spPr/>
      <dgm:t>
        <a:bodyPr/>
        <a:lstStyle/>
        <a:p>
          <a:endParaRPr lang="en-US"/>
        </a:p>
      </dgm:t>
    </dgm:pt>
    <dgm:pt modelId="{3C18D0A4-4A1C-4C14-B328-EC497FFF1BD4}" type="sibTrans" cxnId="{903FE833-F62D-4157-8B1F-6A039C657C64}">
      <dgm:prSet/>
      <dgm:spPr/>
      <dgm:t>
        <a:bodyPr/>
        <a:lstStyle/>
        <a:p>
          <a:endParaRPr lang="en-US"/>
        </a:p>
      </dgm:t>
    </dgm:pt>
    <dgm:pt modelId="{5088326C-942B-4F17-B85E-2ECD67E889B5}">
      <dgm:prSet/>
      <dgm:spPr/>
      <dgm:t>
        <a:bodyPr/>
        <a:lstStyle/>
        <a:p>
          <a:r>
            <a:rPr lang="en-US" b="1" i="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x, y = 3, 4</a:t>
          </a:r>
          <a:r>
            <a:rPr lang="ru-RU" b="1" i="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dirty="0">
              <a:latin typeface="+mn-lt"/>
              <a:ea typeface="Jura" pitchFamily="2" charset="0"/>
            </a:rPr>
            <a:t>позиционное</a:t>
          </a:r>
          <a:endParaRPr lang="en-US" dirty="0">
            <a:latin typeface="+mn-lt"/>
            <a:ea typeface="Jura" pitchFamily="2" charset="0"/>
          </a:endParaRPr>
        </a:p>
      </dgm:t>
    </dgm:pt>
    <dgm:pt modelId="{2D984BCA-0B9E-4207-8919-A705720D59EA}" type="parTrans" cxnId="{A57C64BB-6F11-44C3-AB22-5C87149262FA}">
      <dgm:prSet/>
      <dgm:spPr/>
      <dgm:t>
        <a:bodyPr/>
        <a:lstStyle/>
        <a:p>
          <a:endParaRPr lang="en-US"/>
        </a:p>
      </dgm:t>
    </dgm:pt>
    <dgm:pt modelId="{0461C0DF-AA54-44BE-8A7B-B04A6C1DBB61}" type="sibTrans" cxnId="{A57C64BB-6F11-44C3-AB22-5C87149262FA}">
      <dgm:prSet/>
      <dgm:spPr/>
      <dgm:t>
        <a:bodyPr/>
        <a:lstStyle/>
        <a:p>
          <a:endParaRPr lang="en-US"/>
        </a:p>
      </dgm:t>
    </dgm:pt>
    <dgm:pt modelId="{8A4308CA-7B0C-4596-9B7D-1BCA414E7129}">
      <dgm:prSet/>
      <dgm:spPr/>
      <dgm:t>
        <a:bodyPr/>
        <a:lstStyle/>
        <a:p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[x, y] = [3, 4] 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dirty="0">
              <a:latin typeface="+mn-lt"/>
              <a:ea typeface="Jura" pitchFamily="2" charset="0"/>
            </a:rPr>
            <a:t>списком</a:t>
          </a:r>
          <a:endParaRPr lang="en-US" dirty="0">
            <a:latin typeface="+mn-lt"/>
            <a:ea typeface="Jura" pitchFamily="2" charset="0"/>
          </a:endParaRPr>
        </a:p>
      </dgm:t>
    </dgm:pt>
    <dgm:pt modelId="{6547ADA8-724B-4191-84D1-C9EC59FAAA22}" type="parTrans" cxnId="{F23A39F5-D408-4FFA-8A2A-7393779CFF5D}">
      <dgm:prSet/>
      <dgm:spPr/>
      <dgm:t>
        <a:bodyPr/>
        <a:lstStyle/>
        <a:p>
          <a:endParaRPr lang="en-US"/>
        </a:p>
      </dgm:t>
    </dgm:pt>
    <dgm:pt modelId="{01203CC7-D2F3-46C6-A87A-0D806813DBF2}" type="sibTrans" cxnId="{F23A39F5-D408-4FFA-8A2A-7393779CFF5D}">
      <dgm:prSet/>
      <dgm:spPr/>
      <dgm:t>
        <a:bodyPr/>
        <a:lstStyle/>
        <a:p>
          <a:endParaRPr lang="en-US"/>
        </a:p>
      </dgm:t>
    </dgm:pt>
    <dgm:pt modelId="{CE5AFC43-1162-4909-BED9-40904D6B9134}">
      <dgm:prSet/>
      <dgm:spPr/>
      <dgm:t>
        <a:bodyPr/>
        <a:lstStyle/>
        <a:p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c, a, t = “cat" 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</a:t>
          </a:r>
          <a:r>
            <a:rPr lang="en-US" dirty="0">
              <a:latin typeface="+mn-lt"/>
              <a:cs typeface="JetBrains Mono" panose="02000009000000000000" pitchFamily="49" charset="0"/>
            </a:rPr>
            <a:t> </a:t>
          </a:r>
          <a:r>
            <a:rPr lang="ru-RU" dirty="0">
              <a:latin typeface="+mn-lt"/>
              <a:ea typeface="Jura" pitchFamily="2" charset="0"/>
            </a:rPr>
            <a:t>последовательностью</a:t>
          </a:r>
          <a:endParaRPr lang="en-US" dirty="0">
            <a:latin typeface="+mn-lt"/>
            <a:ea typeface="Jura" pitchFamily="2" charset="0"/>
          </a:endParaRPr>
        </a:p>
      </dgm:t>
    </dgm:pt>
    <dgm:pt modelId="{D23D4325-A7B8-469F-976A-2FCAA3560712}" type="parTrans" cxnId="{96E46A84-8CCC-492B-BF5C-2F918B4601E2}">
      <dgm:prSet/>
      <dgm:spPr/>
      <dgm:t>
        <a:bodyPr/>
        <a:lstStyle/>
        <a:p>
          <a:endParaRPr lang="en-US"/>
        </a:p>
      </dgm:t>
    </dgm:pt>
    <dgm:pt modelId="{6A2A7333-468D-4560-AFFB-FBEE547889F6}" type="sibTrans" cxnId="{96E46A84-8CCC-492B-BF5C-2F918B4601E2}">
      <dgm:prSet/>
      <dgm:spPr/>
      <dgm:t>
        <a:bodyPr/>
        <a:lstStyle/>
        <a:p>
          <a:endParaRPr lang="en-US"/>
        </a:p>
      </dgm:t>
    </dgm:pt>
    <dgm:pt modelId="{00E89EF0-FC0F-4C1F-96BF-D1DB7D898D55}">
      <dgm:prSet/>
      <dgm:spPr/>
      <dgm:t>
        <a:bodyPr/>
        <a:lstStyle/>
        <a:p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x += 1 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dirty="0">
              <a:latin typeface="+mn-lt"/>
              <a:ea typeface="Jura" pitchFamily="2" charset="0"/>
            </a:rPr>
            <a:t>инкрементивное</a:t>
          </a:r>
          <a:endParaRPr lang="en-US" dirty="0">
            <a:latin typeface="+mn-lt"/>
            <a:ea typeface="Jura" pitchFamily="2" charset="0"/>
          </a:endParaRPr>
        </a:p>
      </dgm:t>
    </dgm:pt>
    <dgm:pt modelId="{EDCB94D1-824A-4E19-95EE-B8295B5C9F17}" type="parTrans" cxnId="{E78627F0-CEED-417E-A3C5-4D3F25345032}">
      <dgm:prSet/>
      <dgm:spPr/>
      <dgm:t>
        <a:bodyPr/>
        <a:lstStyle/>
        <a:p>
          <a:endParaRPr lang="en-US"/>
        </a:p>
      </dgm:t>
    </dgm:pt>
    <dgm:pt modelId="{67C26420-B7EA-4CEF-A341-3D7C0D226CB0}" type="sibTrans" cxnId="{E78627F0-CEED-417E-A3C5-4D3F25345032}">
      <dgm:prSet/>
      <dgm:spPr/>
      <dgm:t>
        <a:bodyPr/>
        <a:lstStyle/>
        <a:p>
          <a:endParaRPr lang="en-US"/>
        </a:p>
      </dgm:t>
    </dgm:pt>
    <dgm:pt modelId="{F85D04EE-08F4-4FCA-B9C8-9B577C6D87BC}" type="pres">
      <dgm:prSet presAssocID="{61BA37AA-75C9-459F-8018-2A9946CE5672}" presName="vert0" presStyleCnt="0">
        <dgm:presLayoutVars>
          <dgm:dir/>
          <dgm:animOne val="branch"/>
          <dgm:animLvl val="lvl"/>
        </dgm:presLayoutVars>
      </dgm:prSet>
      <dgm:spPr/>
    </dgm:pt>
    <dgm:pt modelId="{384B96EE-26C0-4D0B-9076-21D84186B60E}" type="pres">
      <dgm:prSet presAssocID="{AFF94188-713D-45E9-9933-50C2FE4366F7}" presName="thickLine" presStyleLbl="alignNode1" presStyleIdx="0" presStyleCnt="5"/>
      <dgm:spPr/>
    </dgm:pt>
    <dgm:pt modelId="{EAE00154-5CE4-40A4-9EF2-025203AB177D}" type="pres">
      <dgm:prSet presAssocID="{AFF94188-713D-45E9-9933-50C2FE4366F7}" presName="horz1" presStyleCnt="0"/>
      <dgm:spPr/>
    </dgm:pt>
    <dgm:pt modelId="{DA848342-57EF-419A-9B20-370D463DC3A2}" type="pres">
      <dgm:prSet presAssocID="{AFF94188-713D-45E9-9933-50C2FE4366F7}" presName="tx1" presStyleLbl="revTx" presStyleIdx="0" presStyleCnt="5"/>
      <dgm:spPr/>
    </dgm:pt>
    <dgm:pt modelId="{5CCA8B8D-D28B-41CE-A27F-49B3E589FB96}" type="pres">
      <dgm:prSet presAssocID="{AFF94188-713D-45E9-9933-50C2FE4366F7}" presName="vert1" presStyleCnt="0"/>
      <dgm:spPr/>
    </dgm:pt>
    <dgm:pt modelId="{26AD9D05-BDEE-477E-A646-D4E9AB469D0A}" type="pres">
      <dgm:prSet presAssocID="{5088326C-942B-4F17-B85E-2ECD67E889B5}" presName="thickLine" presStyleLbl="alignNode1" presStyleIdx="1" presStyleCnt="5"/>
      <dgm:spPr/>
    </dgm:pt>
    <dgm:pt modelId="{65247201-24FA-4A46-8D23-5CCA4A4FC2AA}" type="pres">
      <dgm:prSet presAssocID="{5088326C-942B-4F17-B85E-2ECD67E889B5}" presName="horz1" presStyleCnt="0"/>
      <dgm:spPr/>
    </dgm:pt>
    <dgm:pt modelId="{AA8CF8A0-957F-4083-88A8-A0C823679FAF}" type="pres">
      <dgm:prSet presAssocID="{5088326C-942B-4F17-B85E-2ECD67E889B5}" presName="tx1" presStyleLbl="revTx" presStyleIdx="1" presStyleCnt="5"/>
      <dgm:spPr/>
    </dgm:pt>
    <dgm:pt modelId="{9C115B2D-3627-45DA-A198-3E03CE2DAA9A}" type="pres">
      <dgm:prSet presAssocID="{5088326C-942B-4F17-B85E-2ECD67E889B5}" presName="vert1" presStyleCnt="0"/>
      <dgm:spPr/>
    </dgm:pt>
    <dgm:pt modelId="{87B22221-A3B4-4A57-B593-04867F2AB968}" type="pres">
      <dgm:prSet presAssocID="{8A4308CA-7B0C-4596-9B7D-1BCA414E7129}" presName="thickLine" presStyleLbl="alignNode1" presStyleIdx="2" presStyleCnt="5"/>
      <dgm:spPr/>
    </dgm:pt>
    <dgm:pt modelId="{3755E871-79D2-416F-991F-B5F9C8D9794D}" type="pres">
      <dgm:prSet presAssocID="{8A4308CA-7B0C-4596-9B7D-1BCA414E7129}" presName="horz1" presStyleCnt="0"/>
      <dgm:spPr/>
    </dgm:pt>
    <dgm:pt modelId="{3155A0E5-BDDA-4200-88DB-D264FC5A6259}" type="pres">
      <dgm:prSet presAssocID="{8A4308CA-7B0C-4596-9B7D-1BCA414E7129}" presName="tx1" presStyleLbl="revTx" presStyleIdx="2" presStyleCnt="5"/>
      <dgm:spPr/>
    </dgm:pt>
    <dgm:pt modelId="{679A708D-CE54-408A-8024-A3A5E2158259}" type="pres">
      <dgm:prSet presAssocID="{8A4308CA-7B0C-4596-9B7D-1BCA414E7129}" presName="vert1" presStyleCnt="0"/>
      <dgm:spPr/>
    </dgm:pt>
    <dgm:pt modelId="{B1D82AB2-1D22-4EE0-98D2-236A9FE4474C}" type="pres">
      <dgm:prSet presAssocID="{CE5AFC43-1162-4909-BED9-40904D6B9134}" presName="thickLine" presStyleLbl="alignNode1" presStyleIdx="3" presStyleCnt="5"/>
      <dgm:spPr/>
    </dgm:pt>
    <dgm:pt modelId="{B10B9862-A4DF-4A71-87CD-F9FAA760AB67}" type="pres">
      <dgm:prSet presAssocID="{CE5AFC43-1162-4909-BED9-40904D6B9134}" presName="horz1" presStyleCnt="0"/>
      <dgm:spPr/>
    </dgm:pt>
    <dgm:pt modelId="{CB6A16B7-521B-4EC7-A5EE-AC18EA2ED02C}" type="pres">
      <dgm:prSet presAssocID="{CE5AFC43-1162-4909-BED9-40904D6B9134}" presName="tx1" presStyleLbl="revTx" presStyleIdx="3" presStyleCnt="5"/>
      <dgm:spPr/>
    </dgm:pt>
    <dgm:pt modelId="{73AB6664-C61C-44DB-B51B-E2983D91E017}" type="pres">
      <dgm:prSet presAssocID="{CE5AFC43-1162-4909-BED9-40904D6B9134}" presName="vert1" presStyleCnt="0"/>
      <dgm:spPr/>
    </dgm:pt>
    <dgm:pt modelId="{668C4E7C-349A-44E7-9F2D-E3F26485C034}" type="pres">
      <dgm:prSet presAssocID="{00E89EF0-FC0F-4C1F-96BF-D1DB7D898D55}" presName="thickLine" presStyleLbl="alignNode1" presStyleIdx="4" presStyleCnt="5"/>
      <dgm:spPr/>
    </dgm:pt>
    <dgm:pt modelId="{536C1C03-C4DD-4E22-A8F0-BBC7FAC8E719}" type="pres">
      <dgm:prSet presAssocID="{00E89EF0-FC0F-4C1F-96BF-D1DB7D898D55}" presName="horz1" presStyleCnt="0"/>
      <dgm:spPr/>
    </dgm:pt>
    <dgm:pt modelId="{BD6E7B47-EA8E-486B-92EF-9F94A22DB8D3}" type="pres">
      <dgm:prSet presAssocID="{00E89EF0-FC0F-4C1F-96BF-D1DB7D898D55}" presName="tx1" presStyleLbl="revTx" presStyleIdx="4" presStyleCnt="5"/>
      <dgm:spPr/>
    </dgm:pt>
    <dgm:pt modelId="{3F67648A-37AF-4B00-8F51-30E4A7C0CEBB}" type="pres">
      <dgm:prSet presAssocID="{00E89EF0-FC0F-4C1F-96BF-D1DB7D898D55}" presName="vert1" presStyleCnt="0"/>
      <dgm:spPr/>
    </dgm:pt>
  </dgm:ptLst>
  <dgm:cxnLst>
    <dgm:cxn modelId="{3C761228-5AF2-41EF-AD9F-4971B93610B4}" type="presOf" srcId="{CE5AFC43-1162-4909-BED9-40904D6B9134}" destId="{CB6A16B7-521B-4EC7-A5EE-AC18EA2ED02C}" srcOrd="0" destOrd="0" presId="urn:microsoft.com/office/officeart/2008/layout/LinedList"/>
    <dgm:cxn modelId="{903FE833-F62D-4157-8B1F-6A039C657C64}" srcId="{61BA37AA-75C9-459F-8018-2A9946CE5672}" destId="{AFF94188-713D-45E9-9933-50C2FE4366F7}" srcOrd="0" destOrd="0" parTransId="{A3D35C62-1CB9-4798-A510-F6C13A895E2D}" sibTransId="{3C18D0A4-4A1C-4C14-B328-EC497FFF1BD4}"/>
    <dgm:cxn modelId="{96E46A84-8CCC-492B-BF5C-2F918B4601E2}" srcId="{61BA37AA-75C9-459F-8018-2A9946CE5672}" destId="{CE5AFC43-1162-4909-BED9-40904D6B9134}" srcOrd="3" destOrd="0" parTransId="{D23D4325-A7B8-469F-976A-2FCAA3560712}" sibTransId="{6A2A7333-468D-4560-AFFB-FBEE547889F6}"/>
    <dgm:cxn modelId="{B9EC7299-64CF-44CC-9811-FD08EE3E79F7}" type="presOf" srcId="{8A4308CA-7B0C-4596-9B7D-1BCA414E7129}" destId="{3155A0E5-BDDA-4200-88DB-D264FC5A6259}" srcOrd="0" destOrd="0" presId="urn:microsoft.com/office/officeart/2008/layout/LinedList"/>
    <dgm:cxn modelId="{A57C64BB-6F11-44C3-AB22-5C87149262FA}" srcId="{61BA37AA-75C9-459F-8018-2A9946CE5672}" destId="{5088326C-942B-4F17-B85E-2ECD67E889B5}" srcOrd="1" destOrd="0" parTransId="{2D984BCA-0B9E-4207-8919-A705720D59EA}" sibTransId="{0461C0DF-AA54-44BE-8A7B-B04A6C1DBB61}"/>
    <dgm:cxn modelId="{1B0A85C4-B38A-4A93-80DB-4D04949A005F}" type="presOf" srcId="{00E89EF0-FC0F-4C1F-96BF-D1DB7D898D55}" destId="{BD6E7B47-EA8E-486B-92EF-9F94A22DB8D3}" srcOrd="0" destOrd="0" presId="urn:microsoft.com/office/officeart/2008/layout/LinedList"/>
    <dgm:cxn modelId="{A5F373D1-0C62-4F70-900C-06B293EC017E}" type="presOf" srcId="{AFF94188-713D-45E9-9933-50C2FE4366F7}" destId="{DA848342-57EF-419A-9B20-370D463DC3A2}" srcOrd="0" destOrd="0" presId="urn:microsoft.com/office/officeart/2008/layout/LinedList"/>
    <dgm:cxn modelId="{601817DA-01E0-438F-B8C6-0A86E5F84DF7}" type="presOf" srcId="{61BA37AA-75C9-459F-8018-2A9946CE5672}" destId="{F85D04EE-08F4-4FCA-B9C8-9B577C6D87BC}" srcOrd="0" destOrd="0" presId="urn:microsoft.com/office/officeart/2008/layout/LinedList"/>
    <dgm:cxn modelId="{E78627F0-CEED-417E-A3C5-4D3F25345032}" srcId="{61BA37AA-75C9-459F-8018-2A9946CE5672}" destId="{00E89EF0-FC0F-4C1F-96BF-D1DB7D898D55}" srcOrd="4" destOrd="0" parTransId="{EDCB94D1-824A-4E19-95EE-B8295B5C9F17}" sibTransId="{67C26420-B7EA-4CEF-A341-3D7C0D226CB0}"/>
    <dgm:cxn modelId="{C91BB5F2-1DFC-4837-B1CB-9A364E467AC4}" type="presOf" srcId="{5088326C-942B-4F17-B85E-2ECD67E889B5}" destId="{AA8CF8A0-957F-4083-88A8-A0C823679FAF}" srcOrd="0" destOrd="0" presId="urn:microsoft.com/office/officeart/2008/layout/LinedList"/>
    <dgm:cxn modelId="{F23A39F5-D408-4FFA-8A2A-7393779CFF5D}" srcId="{61BA37AA-75C9-459F-8018-2A9946CE5672}" destId="{8A4308CA-7B0C-4596-9B7D-1BCA414E7129}" srcOrd="2" destOrd="0" parTransId="{6547ADA8-724B-4191-84D1-C9EC59FAAA22}" sibTransId="{01203CC7-D2F3-46C6-A87A-0D806813DBF2}"/>
    <dgm:cxn modelId="{32ED5682-6048-4DAC-9042-C7385CB84E83}" type="presParOf" srcId="{F85D04EE-08F4-4FCA-B9C8-9B577C6D87BC}" destId="{384B96EE-26C0-4D0B-9076-21D84186B60E}" srcOrd="0" destOrd="0" presId="urn:microsoft.com/office/officeart/2008/layout/LinedList"/>
    <dgm:cxn modelId="{B8F31E1B-F6B4-4439-BBB2-573E448E85B6}" type="presParOf" srcId="{F85D04EE-08F4-4FCA-B9C8-9B577C6D87BC}" destId="{EAE00154-5CE4-40A4-9EF2-025203AB177D}" srcOrd="1" destOrd="0" presId="urn:microsoft.com/office/officeart/2008/layout/LinedList"/>
    <dgm:cxn modelId="{6B41E61E-5466-4F55-8A92-60A7D09F0EC9}" type="presParOf" srcId="{EAE00154-5CE4-40A4-9EF2-025203AB177D}" destId="{DA848342-57EF-419A-9B20-370D463DC3A2}" srcOrd="0" destOrd="0" presId="urn:microsoft.com/office/officeart/2008/layout/LinedList"/>
    <dgm:cxn modelId="{3F51303D-B37E-4A54-8BFD-F6C01C2F320C}" type="presParOf" srcId="{EAE00154-5CE4-40A4-9EF2-025203AB177D}" destId="{5CCA8B8D-D28B-41CE-A27F-49B3E589FB96}" srcOrd="1" destOrd="0" presId="urn:microsoft.com/office/officeart/2008/layout/LinedList"/>
    <dgm:cxn modelId="{6B790947-19AA-4625-B5E8-B2DD865B3F61}" type="presParOf" srcId="{F85D04EE-08F4-4FCA-B9C8-9B577C6D87BC}" destId="{26AD9D05-BDEE-477E-A646-D4E9AB469D0A}" srcOrd="2" destOrd="0" presId="urn:microsoft.com/office/officeart/2008/layout/LinedList"/>
    <dgm:cxn modelId="{E5F86354-B9EB-4CD0-90EC-4FE5E9852AD6}" type="presParOf" srcId="{F85D04EE-08F4-4FCA-B9C8-9B577C6D87BC}" destId="{65247201-24FA-4A46-8D23-5CCA4A4FC2AA}" srcOrd="3" destOrd="0" presId="urn:microsoft.com/office/officeart/2008/layout/LinedList"/>
    <dgm:cxn modelId="{35393FE4-A48F-492B-96A2-0E5AD24FF2B3}" type="presParOf" srcId="{65247201-24FA-4A46-8D23-5CCA4A4FC2AA}" destId="{AA8CF8A0-957F-4083-88A8-A0C823679FAF}" srcOrd="0" destOrd="0" presId="urn:microsoft.com/office/officeart/2008/layout/LinedList"/>
    <dgm:cxn modelId="{935DCFD2-6EEE-46AD-AC1E-888F81D3BFBE}" type="presParOf" srcId="{65247201-24FA-4A46-8D23-5CCA4A4FC2AA}" destId="{9C115B2D-3627-45DA-A198-3E03CE2DAA9A}" srcOrd="1" destOrd="0" presId="urn:microsoft.com/office/officeart/2008/layout/LinedList"/>
    <dgm:cxn modelId="{A625591D-F2AE-442D-87CE-6854419DB3FB}" type="presParOf" srcId="{F85D04EE-08F4-4FCA-B9C8-9B577C6D87BC}" destId="{87B22221-A3B4-4A57-B593-04867F2AB968}" srcOrd="4" destOrd="0" presId="urn:microsoft.com/office/officeart/2008/layout/LinedList"/>
    <dgm:cxn modelId="{CD9FA787-4B1E-4C96-920C-174E7D857AF9}" type="presParOf" srcId="{F85D04EE-08F4-4FCA-B9C8-9B577C6D87BC}" destId="{3755E871-79D2-416F-991F-B5F9C8D9794D}" srcOrd="5" destOrd="0" presId="urn:microsoft.com/office/officeart/2008/layout/LinedList"/>
    <dgm:cxn modelId="{866C1F8A-66D9-48CB-B49B-A1DB307C2D14}" type="presParOf" srcId="{3755E871-79D2-416F-991F-B5F9C8D9794D}" destId="{3155A0E5-BDDA-4200-88DB-D264FC5A6259}" srcOrd="0" destOrd="0" presId="urn:microsoft.com/office/officeart/2008/layout/LinedList"/>
    <dgm:cxn modelId="{3EA97C7B-5151-4301-8652-7A2678F314D8}" type="presParOf" srcId="{3755E871-79D2-416F-991F-B5F9C8D9794D}" destId="{679A708D-CE54-408A-8024-A3A5E2158259}" srcOrd="1" destOrd="0" presId="urn:microsoft.com/office/officeart/2008/layout/LinedList"/>
    <dgm:cxn modelId="{D5BF1FC6-179F-4563-A3ED-9938167A7937}" type="presParOf" srcId="{F85D04EE-08F4-4FCA-B9C8-9B577C6D87BC}" destId="{B1D82AB2-1D22-4EE0-98D2-236A9FE4474C}" srcOrd="6" destOrd="0" presId="urn:microsoft.com/office/officeart/2008/layout/LinedList"/>
    <dgm:cxn modelId="{B82B75F5-8A41-40D6-81A3-B7238FD21524}" type="presParOf" srcId="{F85D04EE-08F4-4FCA-B9C8-9B577C6D87BC}" destId="{B10B9862-A4DF-4A71-87CD-F9FAA760AB67}" srcOrd="7" destOrd="0" presId="urn:microsoft.com/office/officeart/2008/layout/LinedList"/>
    <dgm:cxn modelId="{0D614086-F6ED-4642-AC2D-0A57D2229AE5}" type="presParOf" srcId="{B10B9862-A4DF-4A71-87CD-F9FAA760AB67}" destId="{CB6A16B7-521B-4EC7-A5EE-AC18EA2ED02C}" srcOrd="0" destOrd="0" presId="urn:microsoft.com/office/officeart/2008/layout/LinedList"/>
    <dgm:cxn modelId="{E8095373-8F69-476D-A04B-73D36FD19A70}" type="presParOf" srcId="{B10B9862-A4DF-4A71-87CD-F9FAA760AB67}" destId="{73AB6664-C61C-44DB-B51B-E2983D91E017}" srcOrd="1" destOrd="0" presId="urn:microsoft.com/office/officeart/2008/layout/LinedList"/>
    <dgm:cxn modelId="{85C3DA18-57A6-48EE-8698-A2E9E66260B0}" type="presParOf" srcId="{F85D04EE-08F4-4FCA-B9C8-9B577C6D87BC}" destId="{668C4E7C-349A-44E7-9F2D-E3F26485C034}" srcOrd="8" destOrd="0" presId="urn:microsoft.com/office/officeart/2008/layout/LinedList"/>
    <dgm:cxn modelId="{A07CFADB-65ED-4742-8CFE-62C657627F53}" type="presParOf" srcId="{F85D04EE-08F4-4FCA-B9C8-9B577C6D87BC}" destId="{536C1C03-C4DD-4E22-A8F0-BBC7FAC8E719}" srcOrd="9" destOrd="0" presId="urn:microsoft.com/office/officeart/2008/layout/LinedList"/>
    <dgm:cxn modelId="{3254A023-197E-4820-964B-C005BBEB6FD8}" type="presParOf" srcId="{536C1C03-C4DD-4E22-A8F0-BBC7FAC8E719}" destId="{BD6E7B47-EA8E-486B-92EF-9F94A22DB8D3}" srcOrd="0" destOrd="0" presId="urn:microsoft.com/office/officeart/2008/layout/LinedList"/>
    <dgm:cxn modelId="{9C35F91F-DA29-4573-AFF8-39BAEF029997}" type="presParOf" srcId="{536C1C03-C4DD-4E22-A8F0-BBC7FAC8E719}" destId="{3F67648A-37AF-4B00-8F51-30E4A7C0CEB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0829D1-DC3E-43EB-8984-C4DFDA898CF1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1C3E21-0D48-4F46-94BC-A37E10896447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Имена переменных должны начинаться с подчёркивания либо буквы, за которой может следовать любое количество подчёркиваний, букв или цифр: 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_test45, </a:t>
          </a:r>
          <a:r>
            <a:rPr lang="en-US" b="1" dirty="0" err="1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xyz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, _42smile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, </a:t>
          </a:r>
          <a:r>
            <a:rPr lang="en-US" strike="sngStrik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&amp;^%#</a:t>
          </a:r>
          <a:endParaRPr lang="en-US" dirty="0">
            <a:latin typeface="+mn-lt"/>
            <a:ea typeface="Cambria Math" panose="02040503050406030204" pitchFamily="18" charset="0"/>
            <a:cs typeface="JetBrains Mono" panose="02000009000000000000" pitchFamily="49" charset="0"/>
          </a:endParaRPr>
        </a:p>
      </dgm:t>
    </dgm:pt>
    <dgm:pt modelId="{4690825B-FB18-4DE7-BD61-8DDF9C8A49A6}" type="parTrans" cxnId="{04AD7BE6-F270-4412-8AFF-EA3E66AF81B2}">
      <dgm:prSet/>
      <dgm:spPr/>
      <dgm:t>
        <a:bodyPr/>
        <a:lstStyle/>
        <a:p>
          <a:endParaRPr lang="en-US"/>
        </a:p>
      </dgm:t>
    </dgm:pt>
    <dgm:pt modelId="{2EF0B6FF-C642-40C8-AF06-D80F8D2068E9}" type="sibTrans" cxnId="{04AD7BE6-F270-4412-8AFF-EA3E66AF81B2}">
      <dgm:prSet/>
      <dgm:spPr/>
      <dgm:t>
        <a:bodyPr/>
        <a:lstStyle/>
        <a:p>
          <a:endParaRPr lang="en-US"/>
        </a:p>
      </dgm:t>
    </dgm:pt>
    <dgm:pt modelId="{91F352CD-6644-4CD0-BCFF-0C0843F5656C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Регистр симлов имеет значение: 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TEST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≠ 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test</a:t>
          </a:r>
        </a:p>
      </dgm:t>
    </dgm:pt>
    <dgm:pt modelId="{706644C3-9646-4662-AA09-B84D0F809561}" type="parTrans" cxnId="{5BC6F275-B88F-4441-A5CE-CC5EE32631AE}">
      <dgm:prSet/>
      <dgm:spPr/>
      <dgm:t>
        <a:bodyPr/>
        <a:lstStyle/>
        <a:p>
          <a:endParaRPr lang="en-US"/>
        </a:p>
      </dgm:t>
    </dgm:pt>
    <dgm:pt modelId="{0BA79AC4-0B20-451F-9B5B-D72F51FD58E8}" type="sibTrans" cxnId="{5BC6F275-B88F-4441-A5CE-CC5EE32631AE}">
      <dgm:prSet/>
      <dgm:spPr/>
      <dgm:t>
        <a:bodyPr/>
        <a:lstStyle/>
        <a:p>
          <a:endParaRPr lang="en-US"/>
        </a:p>
      </dgm:t>
    </dgm:pt>
    <dgm:pt modelId="{87A9B7C3-C35A-4583-A3A9-FB241F58E2A5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Зарезервированные слова: 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False, None, True, and, as, assert, async, await, break, class, continue, def, del, </a:t>
          </a:r>
          <a:r>
            <a:rPr lang="en-US" b="1" dirty="0" err="1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elif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, else, except, finally, for, from, global, if, import, in, is, lambda, nonlocal, not, or, pass, raise, return, try, while, with, yield</a:t>
          </a:r>
        </a:p>
      </dgm:t>
    </dgm:pt>
    <dgm:pt modelId="{286F4745-4BDF-4AB2-A8FC-A290A13DFDFD}" type="parTrans" cxnId="{2CD16359-94C3-4891-B669-D0C7CEF83BED}">
      <dgm:prSet/>
      <dgm:spPr/>
      <dgm:t>
        <a:bodyPr/>
        <a:lstStyle/>
        <a:p>
          <a:endParaRPr lang="en-US"/>
        </a:p>
      </dgm:t>
    </dgm:pt>
    <dgm:pt modelId="{A4B2A758-1C43-4A51-B910-C14B018022DB}" type="sibTrans" cxnId="{2CD16359-94C3-4891-B669-D0C7CEF83BED}">
      <dgm:prSet/>
      <dgm:spPr/>
      <dgm:t>
        <a:bodyPr/>
        <a:lstStyle/>
        <a:p>
          <a:endParaRPr lang="en-US"/>
        </a:p>
      </dgm:t>
    </dgm:pt>
    <dgm:pt modelId="{B9BFB6B7-62CB-4787-A675-C3696C1AC4D1}" type="pres">
      <dgm:prSet presAssocID="{5D0829D1-DC3E-43EB-8984-C4DFDA898CF1}" presName="vert0" presStyleCnt="0">
        <dgm:presLayoutVars>
          <dgm:dir/>
          <dgm:animOne val="branch"/>
          <dgm:animLvl val="lvl"/>
        </dgm:presLayoutVars>
      </dgm:prSet>
      <dgm:spPr/>
    </dgm:pt>
    <dgm:pt modelId="{F578B610-01DB-463E-8310-DAD0F1F897D0}" type="pres">
      <dgm:prSet presAssocID="{751C3E21-0D48-4F46-94BC-A37E10896447}" presName="thickLine" presStyleLbl="alignNode1" presStyleIdx="0" presStyleCnt="3"/>
      <dgm:spPr/>
    </dgm:pt>
    <dgm:pt modelId="{5392C905-3FEB-4096-BA97-B0156B5612EA}" type="pres">
      <dgm:prSet presAssocID="{751C3E21-0D48-4F46-94BC-A37E10896447}" presName="horz1" presStyleCnt="0"/>
      <dgm:spPr/>
    </dgm:pt>
    <dgm:pt modelId="{88963858-F0BB-4245-8E39-B66A475528E8}" type="pres">
      <dgm:prSet presAssocID="{751C3E21-0D48-4F46-94BC-A37E10896447}" presName="tx1" presStyleLbl="revTx" presStyleIdx="0" presStyleCnt="3"/>
      <dgm:spPr/>
    </dgm:pt>
    <dgm:pt modelId="{4C85B908-B0F6-459A-9A91-D0C1920269D4}" type="pres">
      <dgm:prSet presAssocID="{751C3E21-0D48-4F46-94BC-A37E10896447}" presName="vert1" presStyleCnt="0"/>
      <dgm:spPr/>
    </dgm:pt>
    <dgm:pt modelId="{9FF9B4D4-7979-499C-BB57-50F9A1797200}" type="pres">
      <dgm:prSet presAssocID="{91F352CD-6644-4CD0-BCFF-0C0843F5656C}" presName="thickLine" presStyleLbl="alignNode1" presStyleIdx="1" presStyleCnt="3"/>
      <dgm:spPr/>
    </dgm:pt>
    <dgm:pt modelId="{5F054B4D-B284-4010-AB77-B258C551D8A4}" type="pres">
      <dgm:prSet presAssocID="{91F352CD-6644-4CD0-BCFF-0C0843F5656C}" presName="horz1" presStyleCnt="0"/>
      <dgm:spPr/>
    </dgm:pt>
    <dgm:pt modelId="{26406EF1-0794-48B4-8647-4C6F07AAE21C}" type="pres">
      <dgm:prSet presAssocID="{91F352CD-6644-4CD0-BCFF-0C0843F5656C}" presName="tx1" presStyleLbl="revTx" presStyleIdx="1" presStyleCnt="3"/>
      <dgm:spPr/>
    </dgm:pt>
    <dgm:pt modelId="{8D558BF4-33FD-4B2B-B209-C0EC1D0A84BB}" type="pres">
      <dgm:prSet presAssocID="{91F352CD-6644-4CD0-BCFF-0C0843F5656C}" presName="vert1" presStyleCnt="0"/>
      <dgm:spPr/>
    </dgm:pt>
    <dgm:pt modelId="{6D50167F-F910-42C8-BE8F-0888385E72C6}" type="pres">
      <dgm:prSet presAssocID="{87A9B7C3-C35A-4583-A3A9-FB241F58E2A5}" presName="thickLine" presStyleLbl="alignNode1" presStyleIdx="2" presStyleCnt="3"/>
      <dgm:spPr/>
    </dgm:pt>
    <dgm:pt modelId="{B793CEE5-66DB-439C-B3FD-FEE5FADBE23E}" type="pres">
      <dgm:prSet presAssocID="{87A9B7C3-C35A-4583-A3A9-FB241F58E2A5}" presName="horz1" presStyleCnt="0"/>
      <dgm:spPr/>
    </dgm:pt>
    <dgm:pt modelId="{5A0808FD-43A1-4F53-8311-B2633136D1F8}" type="pres">
      <dgm:prSet presAssocID="{87A9B7C3-C35A-4583-A3A9-FB241F58E2A5}" presName="tx1" presStyleLbl="revTx" presStyleIdx="2" presStyleCnt="3"/>
      <dgm:spPr/>
    </dgm:pt>
    <dgm:pt modelId="{F6E8EBBA-5DA4-467A-9160-748CDA71E180}" type="pres">
      <dgm:prSet presAssocID="{87A9B7C3-C35A-4583-A3A9-FB241F58E2A5}" presName="vert1" presStyleCnt="0"/>
      <dgm:spPr/>
    </dgm:pt>
  </dgm:ptLst>
  <dgm:cxnLst>
    <dgm:cxn modelId="{552A924E-1B28-4A22-8BE6-3DC230FE9985}" type="presOf" srcId="{91F352CD-6644-4CD0-BCFF-0C0843F5656C}" destId="{26406EF1-0794-48B4-8647-4C6F07AAE21C}" srcOrd="0" destOrd="0" presId="urn:microsoft.com/office/officeart/2008/layout/LinedList"/>
    <dgm:cxn modelId="{D05EB572-5A29-4187-9536-C61E62651B24}" type="presOf" srcId="{5D0829D1-DC3E-43EB-8984-C4DFDA898CF1}" destId="{B9BFB6B7-62CB-4787-A675-C3696C1AC4D1}" srcOrd="0" destOrd="0" presId="urn:microsoft.com/office/officeart/2008/layout/LinedList"/>
    <dgm:cxn modelId="{5BC6F275-B88F-4441-A5CE-CC5EE32631AE}" srcId="{5D0829D1-DC3E-43EB-8984-C4DFDA898CF1}" destId="{91F352CD-6644-4CD0-BCFF-0C0843F5656C}" srcOrd="1" destOrd="0" parTransId="{706644C3-9646-4662-AA09-B84D0F809561}" sibTransId="{0BA79AC4-0B20-451F-9B5B-D72F51FD58E8}"/>
    <dgm:cxn modelId="{2CD16359-94C3-4891-B669-D0C7CEF83BED}" srcId="{5D0829D1-DC3E-43EB-8984-C4DFDA898CF1}" destId="{87A9B7C3-C35A-4583-A3A9-FB241F58E2A5}" srcOrd="2" destOrd="0" parTransId="{286F4745-4BDF-4AB2-A8FC-A290A13DFDFD}" sibTransId="{A4B2A758-1C43-4A51-B910-C14B018022DB}"/>
    <dgm:cxn modelId="{D5DEB2C5-76EE-41B6-8663-33AF4139CAC9}" type="presOf" srcId="{87A9B7C3-C35A-4583-A3A9-FB241F58E2A5}" destId="{5A0808FD-43A1-4F53-8311-B2633136D1F8}" srcOrd="0" destOrd="0" presId="urn:microsoft.com/office/officeart/2008/layout/LinedList"/>
    <dgm:cxn modelId="{86877FC7-E100-417E-877C-90A5800F98E4}" type="presOf" srcId="{751C3E21-0D48-4F46-94BC-A37E10896447}" destId="{88963858-F0BB-4245-8E39-B66A475528E8}" srcOrd="0" destOrd="0" presId="urn:microsoft.com/office/officeart/2008/layout/LinedList"/>
    <dgm:cxn modelId="{04AD7BE6-F270-4412-8AFF-EA3E66AF81B2}" srcId="{5D0829D1-DC3E-43EB-8984-C4DFDA898CF1}" destId="{751C3E21-0D48-4F46-94BC-A37E10896447}" srcOrd="0" destOrd="0" parTransId="{4690825B-FB18-4DE7-BD61-8DDF9C8A49A6}" sibTransId="{2EF0B6FF-C642-40C8-AF06-D80F8D2068E9}"/>
    <dgm:cxn modelId="{ADD0C7CA-2432-4409-B3C8-60BF83B1F99C}" type="presParOf" srcId="{B9BFB6B7-62CB-4787-A675-C3696C1AC4D1}" destId="{F578B610-01DB-463E-8310-DAD0F1F897D0}" srcOrd="0" destOrd="0" presId="urn:microsoft.com/office/officeart/2008/layout/LinedList"/>
    <dgm:cxn modelId="{A026D153-1E25-4609-8827-A53C68C72D43}" type="presParOf" srcId="{B9BFB6B7-62CB-4787-A675-C3696C1AC4D1}" destId="{5392C905-3FEB-4096-BA97-B0156B5612EA}" srcOrd="1" destOrd="0" presId="urn:microsoft.com/office/officeart/2008/layout/LinedList"/>
    <dgm:cxn modelId="{33209EA3-E9DA-45C4-95C6-860557DD8CDC}" type="presParOf" srcId="{5392C905-3FEB-4096-BA97-B0156B5612EA}" destId="{88963858-F0BB-4245-8E39-B66A475528E8}" srcOrd="0" destOrd="0" presId="urn:microsoft.com/office/officeart/2008/layout/LinedList"/>
    <dgm:cxn modelId="{EC538206-692B-4BFC-9FEC-00F551E8678C}" type="presParOf" srcId="{5392C905-3FEB-4096-BA97-B0156B5612EA}" destId="{4C85B908-B0F6-459A-9A91-D0C1920269D4}" srcOrd="1" destOrd="0" presId="urn:microsoft.com/office/officeart/2008/layout/LinedList"/>
    <dgm:cxn modelId="{2E5D0C98-7827-4500-B2BF-1A57F8FC3E35}" type="presParOf" srcId="{B9BFB6B7-62CB-4787-A675-C3696C1AC4D1}" destId="{9FF9B4D4-7979-499C-BB57-50F9A1797200}" srcOrd="2" destOrd="0" presId="urn:microsoft.com/office/officeart/2008/layout/LinedList"/>
    <dgm:cxn modelId="{BE10D59A-7EF6-49FE-BFB0-E8D48F7BA561}" type="presParOf" srcId="{B9BFB6B7-62CB-4787-A675-C3696C1AC4D1}" destId="{5F054B4D-B284-4010-AB77-B258C551D8A4}" srcOrd="3" destOrd="0" presId="urn:microsoft.com/office/officeart/2008/layout/LinedList"/>
    <dgm:cxn modelId="{FE7A228D-D08B-4B27-A386-0378EC7E4381}" type="presParOf" srcId="{5F054B4D-B284-4010-AB77-B258C551D8A4}" destId="{26406EF1-0794-48B4-8647-4C6F07AAE21C}" srcOrd="0" destOrd="0" presId="urn:microsoft.com/office/officeart/2008/layout/LinedList"/>
    <dgm:cxn modelId="{5F02ECF6-5F22-401A-A85C-AC691B47840E}" type="presParOf" srcId="{5F054B4D-B284-4010-AB77-B258C551D8A4}" destId="{8D558BF4-33FD-4B2B-B209-C0EC1D0A84BB}" srcOrd="1" destOrd="0" presId="urn:microsoft.com/office/officeart/2008/layout/LinedList"/>
    <dgm:cxn modelId="{1B9CD1BF-D7D0-4030-94DC-F3745B1100C5}" type="presParOf" srcId="{B9BFB6B7-62CB-4787-A675-C3696C1AC4D1}" destId="{6D50167F-F910-42C8-BE8F-0888385E72C6}" srcOrd="4" destOrd="0" presId="urn:microsoft.com/office/officeart/2008/layout/LinedList"/>
    <dgm:cxn modelId="{2EBF6EFD-8BF8-43D3-8115-537460423F4A}" type="presParOf" srcId="{B9BFB6B7-62CB-4787-A675-C3696C1AC4D1}" destId="{B793CEE5-66DB-439C-B3FD-FEE5FADBE23E}" srcOrd="5" destOrd="0" presId="urn:microsoft.com/office/officeart/2008/layout/LinedList"/>
    <dgm:cxn modelId="{3A509D5D-2FDF-44CB-B6EE-325E9F37F7E2}" type="presParOf" srcId="{B793CEE5-66DB-439C-B3FD-FEE5FADBE23E}" destId="{5A0808FD-43A1-4F53-8311-B2633136D1F8}" srcOrd="0" destOrd="0" presId="urn:microsoft.com/office/officeart/2008/layout/LinedList"/>
    <dgm:cxn modelId="{4A4A7BC1-0D80-4991-A567-2250A35EB0D4}" type="presParOf" srcId="{B793CEE5-66DB-439C-B3FD-FEE5FADBE23E}" destId="{F6E8EBBA-5DA4-467A-9160-748CDA71E18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6AB5F1-7143-4BA1-AA02-2C27C72FCF53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6053F2F-9CD4-4190-9B32-B0535CA57D75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**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степень</a:t>
          </a:r>
          <a:endParaRPr lang="en-US" dirty="0">
            <a:latin typeface="+mn-lt"/>
            <a:ea typeface="Jura" pitchFamily="2" charset="0"/>
          </a:endParaRPr>
        </a:p>
      </dgm:t>
    </dgm:pt>
    <dgm:pt modelId="{D253EB2A-2379-49FC-9145-5954977AEBCE}" type="parTrans" cxnId="{8F06D7B1-D12C-4CAA-804C-21DB3F57EDC0}">
      <dgm:prSet/>
      <dgm:spPr/>
      <dgm:t>
        <a:bodyPr/>
        <a:lstStyle/>
        <a:p>
          <a:endParaRPr lang="en-US"/>
        </a:p>
      </dgm:t>
    </dgm:pt>
    <dgm:pt modelId="{74C3C047-6E2F-4E6A-B5A4-FDA4A09BC4D0}" type="sibTrans" cxnId="{8F06D7B1-D12C-4CAA-804C-21DB3F57EDC0}">
      <dgm:prSet/>
      <dgm:spPr/>
      <dgm:t>
        <a:bodyPr/>
        <a:lstStyle/>
        <a:p>
          <a:endParaRPr lang="en-US"/>
        </a:p>
      </dgm:t>
    </dgm:pt>
    <dgm:pt modelId="{3F3554BF-0BB8-4D66-BD46-D627A5C55078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%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остаток</a:t>
          </a:r>
          <a:endParaRPr lang="en-US" dirty="0">
            <a:latin typeface="+mn-lt"/>
            <a:ea typeface="Jura" pitchFamily="2" charset="0"/>
          </a:endParaRPr>
        </a:p>
      </dgm:t>
    </dgm:pt>
    <dgm:pt modelId="{B71306D8-4548-48E9-9D2C-2F0B06A3B793}" type="parTrans" cxnId="{515448E1-92BF-4FA0-B746-7BB1B53B5340}">
      <dgm:prSet/>
      <dgm:spPr/>
      <dgm:t>
        <a:bodyPr/>
        <a:lstStyle/>
        <a:p>
          <a:endParaRPr lang="en-US"/>
        </a:p>
      </dgm:t>
    </dgm:pt>
    <dgm:pt modelId="{9EB6DE1B-4482-47E4-9179-CD1E2AF4A15F}" type="sibTrans" cxnId="{515448E1-92BF-4FA0-B746-7BB1B53B5340}">
      <dgm:prSet/>
      <dgm:spPr/>
      <dgm:t>
        <a:bodyPr/>
        <a:lstStyle/>
        <a:p>
          <a:endParaRPr lang="en-US"/>
        </a:p>
      </dgm:t>
    </dgm:pt>
    <dgm:pt modelId="{A309154D-E2A4-46F2-8CBF-320CC478B6DC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//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целочисленное деление</a:t>
          </a:r>
          <a:endParaRPr lang="en-US" dirty="0">
            <a:latin typeface="+mn-lt"/>
            <a:ea typeface="Jura" pitchFamily="2" charset="0"/>
          </a:endParaRPr>
        </a:p>
      </dgm:t>
    </dgm:pt>
    <dgm:pt modelId="{5129D914-2A0B-4FB0-8933-E9BC0FA3032B}" type="parTrans" cxnId="{EE19A448-9013-49B8-A990-5E62B89AB9C7}">
      <dgm:prSet/>
      <dgm:spPr/>
      <dgm:t>
        <a:bodyPr/>
        <a:lstStyle/>
        <a:p>
          <a:endParaRPr lang="en-US"/>
        </a:p>
      </dgm:t>
    </dgm:pt>
    <dgm:pt modelId="{BBE5E75B-A938-4621-A694-26A737A13CC5}" type="sibTrans" cxnId="{EE19A448-9013-49B8-A990-5E62B89AB9C7}">
      <dgm:prSet/>
      <dgm:spPr/>
      <dgm:t>
        <a:bodyPr/>
        <a:lstStyle/>
        <a:p>
          <a:endParaRPr lang="en-US"/>
        </a:p>
      </dgm:t>
    </dgm:pt>
    <dgm:pt modelId="{7E5FB35A-4BD6-4302-A13A-6CAE19860BDF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/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деление</a:t>
          </a:r>
          <a:endParaRPr lang="en-US" dirty="0">
            <a:latin typeface="+mn-lt"/>
            <a:ea typeface="Jura" pitchFamily="2" charset="0"/>
          </a:endParaRPr>
        </a:p>
      </dgm:t>
    </dgm:pt>
    <dgm:pt modelId="{0FE2654F-998A-4DD9-9267-7A823771B5A2}" type="parTrans" cxnId="{B8890CDA-2D69-472C-B56B-2E97071468ED}">
      <dgm:prSet/>
      <dgm:spPr/>
      <dgm:t>
        <a:bodyPr/>
        <a:lstStyle/>
        <a:p>
          <a:endParaRPr lang="en-US"/>
        </a:p>
      </dgm:t>
    </dgm:pt>
    <dgm:pt modelId="{8C90277B-DB2C-45C7-AC37-80AD5D939848}" type="sibTrans" cxnId="{B8890CDA-2D69-472C-B56B-2E97071468ED}">
      <dgm:prSet/>
      <dgm:spPr/>
      <dgm:t>
        <a:bodyPr/>
        <a:lstStyle/>
        <a:p>
          <a:endParaRPr lang="en-US"/>
        </a:p>
      </dgm:t>
    </dgm:pt>
    <dgm:pt modelId="{4B266F78-D215-4502-8961-F519FAEFC0F6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*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произведение</a:t>
          </a:r>
          <a:endParaRPr lang="en-US" dirty="0">
            <a:latin typeface="+mn-lt"/>
            <a:ea typeface="Jura" pitchFamily="2" charset="0"/>
          </a:endParaRPr>
        </a:p>
      </dgm:t>
    </dgm:pt>
    <dgm:pt modelId="{B2596EB1-A150-4E09-A6EA-02AA6C624F19}" type="parTrans" cxnId="{C4C6D7FB-ED3A-4C55-8431-689EE4BCCB75}">
      <dgm:prSet/>
      <dgm:spPr/>
      <dgm:t>
        <a:bodyPr/>
        <a:lstStyle/>
        <a:p>
          <a:endParaRPr lang="en-US"/>
        </a:p>
      </dgm:t>
    </dgm:pt>
    <dgm:pt modelId="{6F6A1C6E-C1D3-481C-983C-9767EFDEC20E}" type="sibTrans" cxnId="{C4C6D7FB-ED3A-4C55-8431-689EE4BCCB75}">
      <dgm:prSet/>
      <dgm:spPr/>
      <dgm:t>
        <a:bodyPr/>
        <a:lstStyle/>
        <a:p>
          <a:endParaRPr lang="en-US"/>
        </a:p>
      </dgm:t>
    </dgm:pt>
    <dgm:pt modelId="{4DCFE32D-639E-418A-976C-4C4EDEBFEBD6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вычитание</a:t>
          </a:r>
          <a:endParaRPr lang="en-US" dirty="0">
            <a:latin typeface="+mn-lt"/>
            <a:ea typeface="Jura" pitchFamily="2" charset="0"/>
          </a:endParaRPr>
        </a:p>
      </dgm:t>
    </dgm:pt>
    <dgm:pt modelId="{7AA039BD-E77D-44CA-8570-804B67DDEC37}" type="parTrans" cxnId="{E64CFC78-7DC3-4410-B70E-8E08F9F144D1}">
      <dgm:prSet/>
      <dgm:spPr/>
      <dgm:t>
        <a:bodyPr/>
        <a:lstStyle/>
        <a:p>
          <a:endParaRPr lang="en-US"/>
        </a:p>
      </dgm:t>
    </dgm:pt>
    <dgm:pt modelId="{A365EDF3-27DF-4AFD-B1FF-CD2E072F831C}" type="sibTrans" cxnId="{E64CFC78-7DC3-4410-B70E-8E08F9F144D1}">
      <dgm:prSet/>
      <dgm:spPr/>
      <dgm:t>
        <a:bodyPr/>
        <a:lstStyle/>
        <a:p>
          <a:endParaRPr lang="en-US"/>
        </a:p>
      </dgm:t>
    </dgm:pt>
    <dgm:pt modelId="{3F7BCE44-FC0D-46FC-9761-53FD24697A02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+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сложение</a:t>
          </a:r>
          <a:endParaRPr lang="en-US" dirty="0">
            <a:latin typeface="+mn-lt"/>
            <a:ea typeface="Jura" pitchFamily="2" charset="0"/>
          </a:endParaRPr>
        </a:p>
      </dgm:t>
    </dgm:pt>
    <dgm:pt modelId="{F21DBA04-BD0A-487F-94AB-AC948D2AD88E}" type="parTrans" cxnId="{04D1AF78-DF18-4EE7-87EE-98F55A944496}">
      <dgm:prSet/>
      <dgm:spPr/>
      <dgm:t>
        <a:bodyPr/>
        <a:lstStyle/>
        <a:p>
          <a:endParaRPr lang="en-US"/>
        </a:p>
      </dgm:t>
    </dgm:pt>
    <dgm:pt modelId="{8911BB71-3706-413A-8290-271BB2B5589A}" type="sibTrans" cxnId="{04D1AF78-DF18-4EE7-87EE-98F55A944496}">
      <dgm:prSet/>
      <dgm:spPr/>
      <dgm:t>
        <a:bodyPr/>
        <a:lstStyle/>
        <a:p>
          <a:endParaRPr lang="en-US"/>
        </a:p>
      </dgm:t>
    </dgm:pt>
    <dgm:pt modelId="{966CDD3F-A931-4C07-B18E-91C728F92605}" type="pres">
      <dgm:prSet presAssocID="{E36AB5F1-7143-4BA1-AA02-2C27C72FCF53}" presName="vert0" presStyleCnt="0">
        <dgm:presLayoutVars>
          <dgm:dir/>
          <dgm:animOne val="branch"/>
          <dgm:animLvl val="lvl"/>
        </dgm:presLayoutVars>
      </dgm:prSet>
      <dgm:spPr/>
    </dgm:pt>
    <dgm:pt modelId="{2B52DAC8-40CC-482B-9714-2C0BA27D1994}" type="pres">
      <dgm:prSet presAssocID="{96053F2F-9CD4-4190-9B32-B0535CA57D75}" presName="thickLine" presStyleLbl="alignNode1" presStyleIdx="0" presStyleCnt="7"/>
      <dgm:spPr/>
    </dgm:pt>
    <dgm:pt modelId="{71C35FD9-3E3A-4CE1-AA88-31E1EACC9154}" type="pres">
      <dgm:prSet presAssocID="{96053F2F-9CD4-4190-9B32-B0535CA57D75}" presName="horz1" presStyleCnt="0"/>
      <dgm:spPr/>
    </dgm:pt>
    <dgm:pt modelId="{06782502-F8A1-4C77-B1EC-A5209486750C}" type="pres">
      <dgm:prSet presAssocID="{96053F2F-9CD4-4190-9B32-B0535CA57D75}" presName="tx1" presStyleLbl="revTx" presStyleIdx="0" presStyleCnt="7"/>
      <dgm:spPr/>
    </dgm:pt>
    <dgm:pt modelId="{5391F3F1-3C0A-426C-A124-BC6B06D5CA08}" type="pres">
      <dgm:prSet presAssocID="{96053F2F-9CD4-4190-9B32-B0535CA57D75}" presName="vert1" presStyleCnt="0"/>
      <dgm:spPr/>
    </dgm:pt>
    <dgm:pt modelId="{CAA6C65C-E19A-4039-A637-3BFC306D0E9C}" type="pres">
      <dgm:prSet presAssocID="{3F3554BF-0BB8-4D66-BD46-D627A5C55078}" presName="thickLine" presStyleLbl="alignNode1" presStyleIdx="1" presStyleCnt="7"/>
      <dgm:spPr/>
    </dgm:pt>
    <dgm:pt modelId="{3B8AC85A-1DAE-48DB-80B8-5D7A14F916BC}" type="pres">
      <dgm:prSet presAssocID="{3F3554BF-0BB8-4D66-BD46-D627A5C55078}" presName="horz1" presStyleCnt="0"/>
      <dgm:spPr/>
    </dgm:pt>
    <dgm:pt modelId="{673AED0E-B001-4DDE-B0E1-254E08343389}" type="pres">
      <dgm:prSet presAssocID="{3F3554BF-0BB8-4D66-BD46-D627A5C55078}" presName="tx1" presStyleLbl="revTx" presStyleIdx="1" presStyleCnt="7"/>
      <dgm:spPr/>
    </dgm:pt>
    <dgm:pt modelId="{84928C50-E683-4FC8-8038-DB069DA9F66D}" type="pres">
      <dgm:prSet presAssocID="{3F3554BF-0BB8-4D66-BD46-D627A5C55078}" presName="vert1" presStyleCnt="0"/>
      <dgm:spPr/>
    </dgm:pt>
    <dgm:pt modelId="{B0123E8D-B783-4389-BC96-75959086B364}" type="pres">
      <dgm:prSet presAssocID="{A309154D-E2A4-46F2-8CBF-320CC478B6DC}" presName="thickLine" presStyleLbl="alignNode1" presStyleIdx="2" presStyleCnt="7"/>
      <dgm:spPr/>
    </dgm:pt>
    <dgm:pt modelId="{D1E928F7-AA7C-4F7C-96CD-8543CFEB394B}" type="pres">
      <dgm:prSet presAssocID="{A309154D-E2A4-46F2-8CBF-320CC478B6DC}" presName="horz1" presStyleCnt="0"/>
      <dgm:spPr/>
    </dgm:pt>
    <dgm:pt modelId="{22072C67-A68C-4723-B00B-77CC030BD998}" type="pres">
      <dgm:prSet presAssocID="{A309154D-E2A4-46F2-8CBF-320CC478B6DC}" presName="tx1" presStyleLbl="revTx" presStyleIdx="2" presStyleCnt="7"/>
      <dgm:spPr/>
    </dgm:pt>
    <dgm:pt modelId="{00B817FD-BAC9-4DF6-8D4F-42D53D4BCDFF}" type="pres">
      <dgm:prSet presAssocID="{A309154D-E2A4-46F2-8CBF-320CC478B6DC}" presName="vert1" presStyleCnt="0"/>
      <dgm:spPr/>
    </dgm:pt>
    <dgm:pt modelId="{073573FA-3E7C-4003-94A5-DD002FFAC059}" type="pres">
      <dgm:prSet presAssocID="{7E5FB35A-4BD6-4302-A13A-6CAE19860BDF}" presName="thickLine" presStyleLbl="alignNode1" presStyleIdx="3" presStyleCnt="7"/>
      <dgm:spPr/>
    </dgm:pt>
    <dgm:pt modelId="{F68A375D-D027-493E-A65A-321CB95B7B8D}" type="pres">
      <dgm:prSet presAssocID="{7E5FB35A-4BD6-4302-A13A-6CAE19860BDF}" presName="horz1" presStyleCnt="0"/>
      <dgm:spPr/>
    </dgm:pt>
    <dgm:pt modelId="{1B142D28-AC30-4210-9B6F-15288D472DA1}" type="pres">
      <dgm:prSet presAssocID="{7E5FB35A-4BD6-4302-A13A-6CAE19860BDF}" presName="tx1" presStyleLbl="revTx" presStyleIdx="3" presStyleCnt="7"/>
      <dgm:spPr/>
    </dgm:pt>
    <dgm:pt modelId="{BAD0FE44-0EC5-4EF1-8D1C-1ED985305132}" type="pres">
      <dgm:prSet presAssocID="{7E5FB35A-4BD6-4302-A13A-6CAE19860BDF}" presName="vert1" presStyleCnt="0"/>
      <dgm:spPr/>
    </dgm:pt>
    <dgm:pt modelId="{62041CBC-7E77-4359-AB29-4B2EA0DA518A}" type="pres">
      <dgm:prSet presAssocID="{4B266F78-D215-4502-8961-F519FAEFC0F6}" presName="thickLine" presStyleLbl="alignNode1" presStyleIdx="4" presStyleCnt="7"/>
      <dgm:spPr/>
    </dgm:pt>
    <dgm:pt modelId="{D80D622A-F529-4B14-BDDC-FB4B7BE41D82}" type="pres">
      <dgm:prSet presAssocID="{4B266F78-D215-4502-8961-F519FAEFC0F6}" presName="horz1" presStyleCnt="0"/>
      <dgm:spPr/>
    </dgm:pt>
    <dgm:pt modelId="{0CD40869-F447-4BA2-877A-093033E52FB5}" type="pres">
      <dgm:prSet presAssocID="{4B266F78-D215-4502-8961-F519FAEFC0F6}" presName="tx1" presStyleLbl="revTx" presStyleIdx="4" presStyleCnt="7"/>
      <dgm:spPr/>
    </dgm:pt>
    <dgm:pt modelId="{AD0F57B6-8967-460F-BC5F-AC95720433F5}" type="pres">
      <dgm:prSet presAssocID="{4B266F78-D215-4502-8961-F519FAEFC0F6}" presName="vert1" presStyleCnt="0"/>
      <dgm:spPr/>
    </dgm:pt>
    <dgm:pt modelId="{2299D2C1-2035-4C1B-B57E-2A46B8365576}" type="pres">
      <dgm:prSet presAssocID="{4DCFE32D-639E-418A-976C-4C4EDEBFEBD6}" presName="thickLine" presStyleLbl="alignNode1" presStyleIdx="5" presStyleCnt="7"/>
      <dgm:spPr/>
    </dgm:pt>
    <dgm:pt modelId="{CF62404F-437D-42D2-A280-0FF0104385D5}" type="pres">
      <dgm:prSet presAssocID="{4DCFE32D-639E-418A-976C-4C4EDEBFEBD6}" presName="horz1" presStyleCnt="0"/>
      <dgm:spPr/>
    </dgm:pt>
    <dgm:pt modelId="{996C0EDA-FAD7-4712-8483-972AFB75AF09}" type="pres">
      <dgm:prSet presAssocID="{4DCFE32D-639E-418A-976C-4C4EDEBFEBD6}" presName="tx1" presStyleLbl="revTx" presStyleIdx="5" presStyleCnt="7"/>
      <dgm:spPr/>
    </dgm:pt>
    <dgm:pt modelId="{D7A569A6-6400-49A8-9016-015F6BBCACF3}" type="pres">
      <dgm:prSet presAssocID="{4DCFE32D-639E-418A-976C-4C4EDEBFEBD6}" presName="vert1" presStyleCnt="0"/>
      <dgm:spPr/>
    </dgm:pt>
    <dgm:pt modelId="{EAB011F8-F7CB-4266-AD61-E097F4AFBE60}" type="pres">
      <dgm:prSet presAssocID="{3F7BCE44-FC0D-46FC-9761-53FD24697A02}" presName="thickLine" presStyleLbl="alignNode1" presStyleIdx="6" presStyleCnt="7"/>
      <dgm:spPr/>
    </dgm:pt>
    <dgm:pt modelId="{9321AD98-F73C-4842-831A-BF8D3A82EB97}" type="pres">
      <dgm:prSet presAssocID="{3F7BCE44-FC0D-46FC-9761-53FD24697A02}" presName="horz1" presStyleCnt="0"/>
      <dgm:spPr/>
    </dgm:pt>
    <dgm:pt modelId="{6A184465-186E-442E-ABB0-232B72D03F3A}" type="pres">
      <dgm:prSet presAssocID="{3F7BCE44-FC0D-46FC-9761-53FD24697A02}" presName="tx1" presStyleLbl="revTx" presStyleIdx="6" presStyleCnt="7"/>
      <dgm:spPr/>
    </dgm:pt>
    <dgm:pt modelId="{45D6205E-2F12-4FCE-8F33-90D436839E31}" type="pres">
      <dgm:prSet presAssocID="{3F7BCE44-FC0D-46FC-9761-53FD24697A02}" presName="vert1" presStyleCnt="0"/>
      <dgm:spPr/>
    </dgm:pt>
  </dgm:ptLst>
  <dgm:cxnLst>
    <dgm:cxn modelId="{E70FAC15-6842-407F-971C-6414B1799112}" type="presOf" srcId="{3F7BCE44-FC0D-46FC-9761-53FD24697A02}" destId="{6A184465-186E-442E-ABB0-232B72D03F3A}" srcOrd="0" destOrd="0" presId="urn:microsoft.com/office/officeart/2008/layout/LinedList"/>
    <dgm:cxn modelId="{EE19A448-9013-49B8-A990-5E62B89AB9C7}" srcId="{E36AB5F1-7143-4BA1-AA02-2C27C72FCF53}" destId="{A309154D-E2A4-46F2-8CBF-320CC478B6DC}" srcOrd="2" destOrd="0" parTransId="{5129D914-2A0B-4FB0-8933-E9BC0FA3032B}" sibTransId="{BBE5E75B-A938-4621-A694-26A737A13CC5}"/>
    <dgm:cxn modelId="{3E59D650-8D78-4347-83A4-A125B17064B8}" type="presOf" srcId="{E36AB5F1-7143-4BA1-AA02-2C27C72FCF53}" destId="{966CDD3F-A931-4C07-B18E-91C728F92605}" srcOrd="0" destOrd="0" presId="urn:microsoft.com/office/officeart/2008/layout/LinedList"/>
    <dgm:cxn modelId="{1FB01951-DA34-4401-ABDC-5321A532495E}" type="presOf" srcId="{A309154D-E2A4-46F2-8CBF-320CC478B6DC}" destId="{22072C67-A68C-4723-B00B-77CC030BD998}" srcOrd="0" destOrd="0" presId="urn:microsoft.com/office/officeart/2008/layout/LinedList"/>
    <dgm:cxn modelId="{B7938453-EF74-4240-B80B-998CFF771DF8}" type="presOf" srcId="{3F3554BF-0BB8-4D66-BD46-D627A5C55078}" destId="{673AED0E-B001-4DDE-B0E1-254E08343389}" srcOrd="0" destOrd="0" presId="urn:microsoft.com/office/officeart/2008/layout/LinedList"/>
    <dgm:cxn modelId="{04D1AF78-DF18-4EE7-87EE-98F55A944496}" srcId="{E36AB5F1-7143-4BA1-AA02-2C27C72FCF53}" destId="{3F7BCE44-FC0D-46FC-9761-53FD24697A02}" srcOrd="6" destOrd="0" parTransId="{F21DBA04-BD0A-487F-94AB-AC948D2AD88E}" sibTransId="{8911BB71-3706-413A-8290-271BB2B5589A}"/>
    <dgm:cxn modelId="{E64CFC78-7DC3-4410-B70E-8E08F9F144D1}" srcId="{E36AB5F1-7143-4BA1-AA02-2C27C72FCF53}" destId="{4DCFE32D-639E-418A-976C-4C4EDEBFEBD6}" srcOrd="5" destOrd="0" parTransId="{7AA039BD-E77D-44CA-8570-804B67DDEC37}" sibTransId="{A365EDF3-27DF-4AFD-B1FF-CD2E072F831C}"/>
    <dgm:cxn modelId="{6F1A6183-F8ED-43F6-991A-AD21209A4B35}" type="presOf" srcId="{4DCFE32D-639E-418A-976C-4C4EDEBFEBD6}" destId="{996C0EDA-FAD7-4712-8483-972AFB75AF09}" srcOrd="0" destOrd="0" presId="urn:microsoft.com/office/officeart/2008/layout/LinedList"/>
    <dgm:cxn modelId="{8F06D7B1-D12C-4CAA-804C-21DB3F57EDC0}" srcId="{E36AB5F1-7143-4BA1-AA02-2C27C72FCF53}" destId="{96053F2F-9CD4-4190-9B32-B0535CA57D75}" srcOrd="0" destOrd="0" parTransId="{D253EB2A-2379-49FC-9145-5954977AEBCE}" sibTransId="{74C3C047-6E2F-4E6A-B5A4-FDA4A09BC4D0}"/>
    <dgm:cxn modelId="{1B7CDDB8-2B3C-48CA-A4FF-49AF265F07DF}" type="presOf" srcId="{7E5FB35A-4BD6-4302-A13A-6CAE19860BDF}" destId="{1B142D28-AC30-4210-9B6F-15288D472DA1}" srcOrd="0" destOrd="0" presId="urn:microsoft.com/office/officeart/2008/layout/LinedList"/>
    <dgm:cxn modelId="{30102CD3-0671-4065-8F16-64F4B2821457}" type="presOf" srcId="{4B266F78-D215-4502-8961-F519FAEFC0F6}" destId="{0CD40869-F447-4BA2-877A-093033E52FB5}" srcOrd="0" destOrd="0" presId="urn:microsoft.com/office/officeart/2008/layout/LinedList"/>
    <dgm:cxn modelId="{B8890CDA-2D69-472C-B56B-2E97071468ED}" srcId="{E36AB5F1-7143-4BA1-AA02-2C27C72FCF53}" destId="{7E5FB35A-4BD6-4302-A13A-6CAE19860BDF}" srcOrd="3" destOrd="0" parTransId="{0FE2654F-998A-4DD9-9267-7A823771B5A2}" sibTransId="{8C90277B-DB2C-45C7-AC37-80AD5D939848}"/>
    <dgm:cxn modelId="{515448E1-92BF-4FA0-B746-7BB1B53B5340}" srcId="{E36AB5F1-7143-4BA1-AA02-2C27C72FCF53}" destId="{3F3554BF-0BB8-4D66-BD46-D627A5C55078}" srcOrd="1" destOrd="0" parTransId="{B71306D8-4548-48E9-9D2C-2F0B06A3B793}" sibTransId="{9EB6DE1B-4482-47E4-9179-CD1E2AF4A15F}"/>
    <dgm:cxn modelId="{ABE8C4F2-C424-4E36-9341-3E93E43CBD5A}" type="presOf" srcId="{96053F2F-9CD4-4190-9B32-B0535CA57D75}" destId="{06782502-F8A1-4C77-B1EC-A5209486750C}" srcOrd="0" destOrd="0" presId="urn:microsoft.com/office/officeart/2008/layout/LinedList"/>
    <dgm:cxn modelId="{C4C6D7FB-ED3A-4C55-8431-689EE4BCCB75}" srcId="{E36AB5F1-7143-4BA1-AA02-2C27C72FCF53}" destId="{4B266F78-D215-4502-8961-F519FAEFC0F6}" srcOrd="4" destOrd="0" parTransId="{B2596EB1-A150-4E09-A6EA-02AA6C624F19}" sibTransId="{6F6A1C6E-C1D3-481C-983C-9767EFDEC20E}"/>
    <dgm:cxn modelId="{E10AFEAB-FE92-4A57-8776-C3DC98F2AA85}" type="presParOf" srcId="{966CDD3F-A931-4C07-B18E-91C728F92605}" destId="{2B52DAC8-40CC-482B-9714-2C0BA27D1994}" srcOrd="0" destOrd="0" presId="urn:microsoft.com/office/officeart/2008/layout/LinedList"/>
    <dgm:cxn modelId="{A8859DE0-8629-4BB5-8F5D-601A36BCAD15}" type="presParOf" srcId="{966CDD3F-A931-4C07-B18E-91C728F92605}" destId="{71C35FD9-3E3A-4CE1-AA88-31E1EACC9154}" srcOrd="1" destOrd="0" presId="urn:microsoft.com/office/officeart/2008/layout/LinedList"/>
    <dgm:cxn modelId="{EF5B0230-BEA7-41D7-AB93-186072D0B2E9}" type="presParOf" srcId="{71C35FD9-3E3A-4CE1-AA88-31E1EACC9154}" destId="{06782502-F8A1-4C77-B1EC-A5209486750C}" srcOrd="0" destOrd="0" presId="urn:microsoft.com/office/officeart/2008/layout/LinedList"/>
    <dgm:cxn modelId="{81368502-9107-4737-B233-11F7122FE5FA}" type="presParOf" srcId="{71C35FD9-3E3A-4CE1-AA88-31E1EACC9154}" destId="{5391F3F1-3C0A-426C-A124-BC6B06D5CA08}" srcOrd="1" destOrd="0" presId="urn:microsoft.com/office/officeart/2008/layout/LinedList"/>
    <dgm:cxn modelId="{B84F54E1-457D-4261-B5EF-1B1E70018644}" type="presParOf" srcId="{966CDD3F-A931-4C07-B18E-91C728F92605}" destId="{CAA6C65C-E19A-4039-A637-3BFC306D0E9C}" srcOrd="2" destOrd="0" presId="urn:microsoft.com/office/officeart/2008/layout/LinedList"/>
    <dgm:cxn modelId="{939AA862-7FCB-4825-AF3C-F26EF4F5BE66}" type="presParOf" srcId="{966CDD3F-A931-4C07-B18E-91C728F92605}" destId="{3B8AC85A-1DAE-48DB-80B8-5D7A14F916BC}" srcOrd="3" destOrd="0" presId="urn:microsoft.com/office/officeart/2008/layout/LinedList"/>
    <dgm:cxn modelId="{E629883F-FE7D-4539-B46A-42F8356D8656}" type="presParOf" srcId="{3B8AC85A-1DAE-48DB-80B8-5D7A14F916BC}" destId="{673AED0E-B001-4DDE-B0E1-254E08343389}" srcOrd="0" destOrd="0" presId="urn:microsoft.com/office/officeart/2008/layout/LinedList"/>
    <dgm:cxn modelId="{A0413382-84AF-44B6-868F-FE4BE9DEB7D9}" type="presParOf" srcId="{3B8AC85A-1DAE-48DB-80B8-5D7A14F916BC}" destId="{84928C50-E683-4FC8-8038-DB069DA9F66D}" srcOrd="1" destOrd="0" presId="urn:microsoft.com/office/officeart/2008/layout/LinedList"/>
    <dgm:cxn modelId="{97258958-21BB-4B2E-9B71-87CE312088EE}" type="presParOf" srcId="{966CDD3F-A931-4C07-B18E-91C728F92605}" destId="{B0123E8D-B783-4389-BC96-75959086B364}" srcOrd="4" destOrd="0" presId="urn:microsoft.com/office/officeart/2008/layout/LinedList"/>
    <dgm:cxn modelId="{9E8E25CA-A9F4-487C-ACDF-C5277573A7AC}" type="presParOf" srcId="{966CDD3F-A931-4C07-B18E-91C728F92605}" destId="{D1E928F7-AA7C-4F7C-96CD-8543CFEB394B}" srcOrd="5" destOrd="0" presId="urn:microsoft.com/office/officeart/2008/layout/LinedList"/>
    <dgm:cxn modelId="{94FDB888-ADFB-4BA9-81A3-17E7F8B1DA38}" type="presParOf" srcId="{D1E928F7-AA7C-4F7C-96CD-8543CFEB394B}" destId="{22072C67-A68C-4723-B00B-77CC030BD998}" srcOrd="0" destOrd="0" presId="urn:microsoft.com/office/officeart/2008/layout/LinedList"/>
    <dgm:cxn modelId="{3821FBD8-332F-4DCB-80FD-D70B878AD1D4}" type="presParOf" srcId="{D1E928F7-AA7C-4F7C-96CD-8543CFEB394B}" destId="{00B817FD-BAC9-4DF6-8D4F-42D53D4BCDFF}" srcOrd="1" destOrd="0" presId="urn:microsoft.com/office/officeart/2008/layout/LinedList"/>
    <dgm:cxn modelId="{37F6225E-C490-4CD8-A3E3-345E70169ACE}" type="presParOf" srcId="{966CDD3F-A931-4C07-B18E-91C728F92605}" destId="{073573FA-3E7C-4003-94A5-DD002FFAC059}" srcOrd="6" destOrd="0" presId="urn:microsoft.com/office/officeart/2008/layout/LinedList"/>
    <dgm:cxn modelId="{7F5EAFB8-6AE1-44C3-9316-5D4EE0AA2B34}" type="presParOf" srcId="{966CDD3F-A931-4C07-B18E-91C728F92605}" destId="{F68A375D-D027-493E-A65A-321CB95B7B8D}" srcOrd="7" destOrd="0" presId="urn:microsoft.com/office/officeart/2008/layout/LinedList"/>
    <dgm:cxn modelId="{C421F6B4-06EB-40DB-911C-37DB12D22A57}" type="presParOf" srcId="{F68A375D-D027-493E-A65A-321CB95B7B8D}" destId="{1B142D28-AC30-4210-9B6F-15288D472DA1}" srcOrd="0" destOrd="0" presId="urn:microsoft.com/office/officeart/2008/layout/LinedList"/>
    <dgm:cxn modelId="{3F6DCABB-3D5B-4224-84A3-F0679B7CBDB2}" type="presParOf" srcId="{F68A375D-D027-493E-A65A-321CB95B7B8D}" destId="{BAD0FE44-0EC5-4EF1-8D1C-1ED985305132}" srcOrd="1" destOrd="0" presId="urn:microsoft.com/office/officeart/2008/layout/LinedList"/>
    <dgm:cxn modelId="{3C0DF436-B9D5-4D22-ADE5-704D439A4B49}" type="presParOf" srcId="{966CDD3F-A931-4C07-B18E-91C728F92605}" destId="{62041CBC-7E77-4359-AB29-4B2EA0DA518A}" srcOrd="8" destOrd="0" presId="urn:microsoft.com/office/officeart/2008/layout/LinedList"/>
    <dgm:cxn modelId="{92403497-1335-4A6F-AB38-9046AB74EAA7}" type="presParOf" srcId="{966CDD3F-A931-4C07-B18E-91C728F92605}" destId="{D80D622A-F529-4B14-BDDC-FB4B7BE41D82}" srcOrd="9" destOrd="0" presId="urn:microsoft.com/office/officeart/2008/layout/LinedList"/>
    <dgm:cxn modelId="{C4F18FA4-071A-4A87-90F3-1746898CA0DA}" type="presParOf" srcId="{D80D622A-F529-4B14-BDDC-FB4B7BE41D82}" destId="{0CD40869-F447-4BA2-877A-093033E52FB5}" srcOrd="0" destOrd="0" presId="urn:microsoft.com/office/officeart/2008/layout/LinedList"/>
    <dgm:cxn modelId="{5CAB912B-82EB-4DC2-828E-768776B3117A}" type="presParOf" srcId="{D80D622A-F529-4B14-BDDC-FB4B7BE41D82}" destId="{AD0F57B6-8967-460F-BC5F-AC95720433F5}" srcOrd="1" destOrd="0" presId="urn:microsoft.com/office/officeart/2008/layout/LinedList"/>
    <dgm:cxn modelId="{798718B8-33DF-432E-B0F9-F54ED7F413D9}" type="presParOf" srcId="{966CDD3F-A931-4C07-B18E-91C728F92605}" destId="{2299D2C1-2035-4C1B-B57E-2A46B8365576}" srcOrd="10" destOrd="0" presId="urn:microsoft.com/office/officeart/2008/layout/LinedList"/>
    <dgm:cxn modelId="{477877EA-67E5-4091-9756-3E0C3EC2866A}" type="presParOf" srcId="{966CDD3F-A931-4C07-B18E-91C728F92605}" destId="{CF62404F-437D-42D2-A280-0FF0104385D5}" srcOrd="11" destOrd="0" presId="urn:microsoft.com/office/officeart/2008/layout/LinedList"/>
    <dgm:cxn modelId="{4B241764-9FA2-4438-828B-110653308C1C}" type="presParOf" srcId="{CF62404F-437D-42D2-A280-0FF0104385D5}" destId="{996C0EDA-FAD7-4712-8483-972AFB75AF09}" srcOrd="0" destOrd="0" presId="urn:microsoft.com/office/officeart/2008/layout/LinedList"/>
    <dgm:cxn modelId="{DB29347E-B108-40DD-B8FA-51647A6F920E}" type="presParOf" srcId="{CF62404F-437D-42D2-A280-0FF0104385D5}" destId="{D7A569A6-6400-49A8-9016-015F6BBCACF3}" srcOrd="1" destOrd="0" presId="urn:microsoft.com/office/officeart/2008/layout/LinedList"/>
    <dgm:cxn modelId="{FB2B7094-0D65-427D-BE6D-D60AD596D2D0}" type="presParOf" srcId="{966CDD3F-A931-4C07-B18E-91C728F92605}" destId="{EAB011F8-F7CB-4266-AD61-E097F4AFBE60}" srcOrd="12" destOrd="0" presId="urn:microsoft.com/office/officeart/2008/layout/LinedList"/>
    <dgm:cxn modelId="{F639B048-909F-4EC3-90A9-7170EE37BCA3}" type="presParOf" srcId="{966CDD3F-A931-4C07-B18E-91C728F92605}" destId="{9321AD98-F73C-4842-831A-BF8D3A82EB97}" srcOrd="13" destOrd="0" presId="urn:microsoft.com/office/officeart/2008/layout/LinedList"/>
    <dgm:cxn modelId="{2A377EDB-B2A2-43A4-9F88-9FB246F9987A}" type="presParOf" srcId="{9321AD98-F73C-4842-831A-BF8D3A82EB97}" destId="{6A184465-186E-442E-ABB0-232B72D03F3A}" srcOrd="0" destOrd="0" presId="urn:microsoft.com/office/officeart/2008/layout/LinedList"/>
    <dgm:cxn modelId="{7B66C841-2915-436F-9727-86A087448069}" type="presParOf" srcId="{9321AD98-F73C-4842-831A-BF8D3A82EB97}" destId="{45D6205E-2F12-4FCE-8F33-90D436839E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6AB5F1-7143-4BA1-AA02-2C27C72FCF53}" type="doc">
      <dgm:prSet loTypeId="urn:microsoft.com/office/officeart/2008/layout/LinedList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6053F2F-9CD4-4190-9B32-B0535CA57D75}">
      <dgm:prSet custT="1"/>
      <dgm:spPr/>
      <dgm:t>
        <a:bodyPr/>
        <a:lstStyle/>
        <a:p>
          <a:pPr>
            <a:defRPr cap="all"/>
          </a:pPr>
          <a:r>
            <a:rPr lang="ru-RU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== </a:t>
          </a:r>
          <a:r>
            <a:rPr lang="ru-RU" sz="2800" b="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равно</a:t>
          </a:r>
          <a:r>
            <a:rPr lang="ru-RU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</a:t>
          </a:r>
          <a:endParaRPr lang="en-US" sz="2800" cap="none" dirty="0">
            <a:latin typeface="+mn-lt"/>
            <a:ea typeface="Jura" pitchFamily="2" charset="0"/>
          </a:endParaRPr>
        </a:p>
      </dgm:t>
    </dgm:pt>
    <dgm:pt modelId="{D253EB2A-2379-49FC-9145-5954977AEBCE}" type="parTrans" cxnId="{8F06D7B1-D12C-4CAA-804C-21DB3F57EDC0}">
      <dgm:prSet/>
      <dgm:spPr/>
      <dgm:t>
        <a:bodyPr/>
        <a:lstStyle/>
        <a:p>
          <a:endParaRPr lang="en-US" sz="2800"/>
        </a:p>
      </dgm:t>
    </dgm:pt>
    <dgm:pt modelId="{74C3C047-6E2F-4E6A-B5A4-FDA4A09BC4D0}" type="sibTrans" cxnId="{8F06D7B1-D12C-4CAA-804C-21DB3F57EDC0}">
      <dgm:prSet/>
      <dgm:spPr/>
      <dgm:t>
        <a:bodyPr/>
        <a:lstStyle/>
        <a:p>
          <a:endParaRPr lang="en-US" sz="2800"/>
        </a:p>
      </dgm:t>
    </dgm:pt>
    <dgm:pt modelId="{3F3554BF-0BB8-4D66-BD46-D627A5C55078}">
      <dgm:prSet custT="1"/>
      <dgm:spPr/>
      <dgm:t>
        <a:bodyPr/>
        <a:lstStyle/>
        <a:p>
          <a:pPr>
            <a:defRPr cap="all"/>
          </a:pPr>
          <a:r>
            <a:rPr lang="ru-RU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!=</a:t>
          </a:r>
          <a:r>
            <a:rPr lang="ru-RU" sz="2800" cap="none" dirty="0">
              <a:latin typeface="+mn-lt"/>
            </a:rPr>
            <a:t> </a:t>
          </a:r>
          <a:r>
            <a:rPr lang="ru-RU" sz="2800" cap="none" dirty="0">
              <a:latin typeface="+mn-lt"/>
              <a:ea typeface="Jura" pitchFamily="2" charset="0"/>
            </a:rPr>
            <a:t>не равно</a:t>
          </a:r>
          <a:endParaRPr lang="en-US" sz="2800" cap="none" dirty="0">
            <a:latin typeface="+mn-lt"/>
            <a:ea typeface="Jura" pitchFamily="2" charset="0"/>
          </a:endParaRPr>
        </a:p>
      </dgm:t>
    </dgm:pt>
    <dgm:pt modelId="{B71306D8-4548-48E9-9D2C-2F0B06A3B793}" type="parTrans" cxnId="{515448E1-92BF-4FA0-B746-7BB1B53B5340}">
      <dgm:prSet/>
      <dgm:spPr/>
      <dgm:t>
        <a:bodyPr/>
        <a:lstStyle/>
        <a:p>
          <a:endParaRPr lang="en-US" sz="2800"/>
        </a:p>
      </dgm:t>
    </dgm:pt>
    <dgm:pt modelId="{9EB6DE1B-4482-47E4-9179-CD1E2AF4A15F}" type="sibTrans" cxnId="{515448E1-92BF-4FA0-B746-7BB1B53B5340}">
      <dgm:prSet/>
      <dgm:spPr/>
      <dgm:t>
        <a:bodyPr/>
        <a:lstStyle/>
        <a:p>
          <a:endParaRPr lang="en-US" sz="2800"/>
        </a:p>
      </dgm:t>
    </dgm:pt>
    <dgm:pt modelId="{A309154D-E2A4-46F2-8CBF-320CC478B6DC}">
      <dgm:prSet custT="1"/>
      <dgm:spPr/>
      <dgm:t>
        <a:bodyPr/>
        <a:lstStyle/>
        <a:p>
          <a:pPr>
            <a:defRPr cap="all"/>
          </a:pPr>
          <a:r>
            <a:rPr lang="en-US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&gt;</a:t>
          </a:r>
          <a:r>
            <a:rPr lang="en-US" sz="2800" cap="none" dirty="0">
              <a:latin typeface="+mn-lt"/>
            </a:rPr>
            <a:t> </a:t>
          </a:r>
          <a:r>
            <a:rPr lang="ru-RU" sz="2800" cap="none" dirty="0">
              <a:latin typeface="+mn-lt"/>
              <a:ea typeface="Jura" pitchFamily="2" charset="0"/>
            </a:rPr>
            <a:t>больше</a:t>
          </a:r>
          <a:endParaRPr lang="en-US" sz="2800" cap="none" dirty="0">
            <a:latin typeface="+mn-lt"/>
            <a:ea typeface="Jura" pitchFamily="2" charset="0"/>
          </a:endParaRPr>
        </a:p>
      </dgm:t>
    </dgm:pt>
    <dgm:pt modelId="{5129D914-2A0B-4FB0-8933-E9BC0FA3032B}" type="parTrans" cxnId="{EE19A448-9013-49B8-A990-5E62B89AB9C7}">
      <dgm:prSet/>
      <dgm:spPr/>
      <dgm:t>
        <a:bodyPr/>
        <a:lstStyle/>
        <a:p>
          <a:endParaRPr lang="en-US" sz="2800"/>
        </a:p>
      </dgm:t>
    </dgm:pt>
    <dgm:pt modelId="{BBE5E75B-A938-4621-A694-26A737A13CC5}" type="sibTrans" cxnId="{EE19A448-9013-49B8-A990-5E62B89AB9C7}">
      <dgm:prSet/>
      <dgm:spPr/>
      <dgm:t>
        <a:bodyPr/>
        <a:lstStyle/>
        <a:p>
          <a:endParaRPr lang="en-US" sz="2800"/>
        </a:p>
      </dgm:t>
    </dgm:pt>
    <dgm:pt modelId="{7E5FB35A-4BD6-4302-A13A-6CAE19860BDF}">
      <dgm:prSet custT="1"/>
      <dgm:spPr/>
      <dgm:t>
        <a:bodyPr/>
        <a:lstStyle/>
        <a:p>
          <a:pPr>
            <a:defRPr cap="all"/>
          </a:pPr>
          <a:r>
            <a:rPr lang="en-US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&lt;</a:t>
          </a:r>
          <a:r>
            <a:rPr lang="ru-RU" sz="2800" cap="none" dirty="0">
              <a:latin typeface="+mn-lt"/>
            </a:rPr>
            <a:t> </a:t>
          </a:r>
          <a:r>
            <a:rPr lang="ru-RU" sz="2800" cap="none" dirty="0">
              <a:latin typeface="+mn-lt"/>
              <a:ea typeface="Jura" pitchFamily="2" charset="0"/>
            </a:rPr>
            <a:t>меньше</a:t>
          </a:r>
          <a:endParaRPr lang="en-US" sz="2800" cap="none" dirty="0">
            <a:latin typeface="+mn-lt"/>
            <a:ea typeface="Jura" pitchFamily="2" charset="0"/>
          </a:endParaRPr>
        </a:p>
      </dgm:t>
    </dgm:pt>
    <dgm:pt modelId="{0FE2654F-998A-4DD9-9267-7A823771B5A2}" type="parTrans" cxnId="{B8890CDA-2D69-472C-B56B-2E97071468ED}">
      <dgm:prSet/>
      <dgm:spPr/>
      <dgm:t>
        <a:bodyPr/>
        <a:lstStyle/>
        <a:p>
          <a:endParaRPr lang="en-US" sz="2800"/>
        </a:p>
      </dgm:t>
    </dgm:pt>
    <dgm:pt modelId="{8C90277B-DB2C-45C7-AC37-80AD5D939848}" type="sibTrans" cxnId="{B8890CDA-2D69-472C-B56B-2E97071468ED}">
      <dgm:prSet/>
      <dgm:spPr/>
      <dgm:t>
        <a:bodyPr/>
        <a:lstStyle/>
        <a:p>
          <a:endParaRPr lang="en-US" sz="2800"/>
        </a:p>
      </dgm:t>
    </dgm:pt>
    <dgm:pt modelId="{4B266F78-D215-4502-8961-F519FAEFC0F6}">
      <dgm:prSet custT="1"/>
      <dgm:spPr/>
      <dgm:t>
        <a:bodyPr/>
        <a:lstStyle/>
        <a:p>
          <a:pPr>
            <a:defRPr cap="all"/>
          </a:pPr>
          <a:r>
            <a:rPr lang="en-US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&gt;=</a:t>
          </a:r>
          <a:r>
            <a:rPr lang="ru-RU" sz="2800" cap="none" dirty="0">
              <a:latin typeface="+mn-lt"/>
            </a:rPr>
            <a:t> </a:t>
          </a:r>
          <a:r>
            <a:rPr lang="ru-RU" sz="2800" cap="none" dirty="0">
              <a:latin typeface="+mn-lt"/>
              <a:ea typeface="Jura" pitchFamily="2" charset="0"/>
            </a:rPr>
            <a:t>больше либо равно</a:t>
          </a:r>
          <a:endParaRPr lang="en-US" sz="2800" cap="none" dirty="0">
            <a:latin typeface="+mn-lt"/>
            <a:ea typeface="Jura" pitchFamily="2" charset="0"/>
          </a:endParaRPr>
        </a:p>
      </dgm:t>
    </dgm:pt>
    <dgm:pt modelId="{B2596EB1-A150-4E09-A6EA-02AA6C624F19}" type="parTrans" cxnId="{C4C6D7FB-ED3A-4C55-8431-689EE4BCCB75}">
      <dgm:prSet/>
      <dgm:spPr/>
      <dgm:t>
        <a:bodyPr/>
        <a:lstStyle/>
        <a:p>
          <a:endParaRPr lang="en-US" sz="2800"/>
        </a:p>
      </dgm:t>
    </dgm:pt>
    <dgm:pt modelId="{6F6A1C6E-C1D3-481C-983C-9767EFDEC20E}" type="sibTrans" cxnId="{C4C6D7FB-ED3A-4C55-8431-689EE4BCCB75}">
      <dgm:prSet/>
      <dgm:spPr/>
      <dgm:t>
        <a:bodyPr/>
        <a:lstStyle/>
        <a:p>
          <a:endParaRPr lang="en-US" sz="2800"/>
        </a:p>
      </dgm:t>
    </dgm:pt>
    <dgm:pt modelId="{4DCFE32D-639E-418A-976C-4C4EDEBFEBD6}">
      <dgm:prSet custT="1"/>
      <dgm:spPr/>
      <dgm:t>
        <a:bodyPr/>
        <a:lstStyle/>
        <a:p>
          <a:pPr>
            <a:defRPr cap="all"/>
          </a:pPr>
          <a:r>
            <a:rPr lang="en-US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&lt;=</a:t>
          </a:r>
          <a:r>
            <a:rPr lang="ru-RU" sz="2800" cap="none" dirty="0">
              <a:latin typeface="+mn-lt"/>
            </a:rPr>
            <a:t> </a:t>
          </a:r>
          <a:r>
            <a:rPr lang="ru-RU" sz="2800" cap="none" dirty="0">
              <a:latin typeface="+mn-lt"/>
              <a:ea typeface="Jura" pitchFamily="2" charset="0"/>
            </a:rPr>
            <a:t>меньше либо равно</a:t>
          </a:r>
          <a:endParaRPr lang="en-US" sz="2800" cap="none" dirty="0">
            <a:latin typeface="+mn-lt"/>
            <a:ea typeface="Jura" pitchFamily="2" charset="0"/>
          </a:endParaRPr>
        </a:p>
      </dgm:t>
    </dgm:pt>
    <dgm:pt modelId="{7AA039BD-E77D-44CA-8570-804B67DDEC37}" type="parTrans" cxnId="{E64CFC78-7DC3-4410-B70E-8E08F9F144D1}">
      <dgm:prSet/>
      <dgm:spPr/>
      <dgm:t>
        <a:bodyPr/>
        <a:lstStyle/>
        <a:p>
          <a:endParaRPr lang="en-US" sz="2800"/>
        </a:p>
      </dgm:t>
    </dgm:pt>
    <dgm:pt modelId="{A365EDF3-27DF-4AFD-B1FF-CD2E072F831C}" type="sibTrans" cxnId="{E64CFC78-7DC3-4410-B70E-8E08F9F144D1}">
      <dgm:prSet/>
      <dgm:spPr/>
      <dgm:t>
        <a:bodyPr/>
        <a:lstStyle/>
        <a:p>
          <a:endParaRPr lang="en-US" sz="2800"/>
        </a:p>
      </dgm:t>
    </dgm:pt>
    <dgm:pt modelId="{6679D4D1-1AC2-4CB4-8CD9-87D3D744EACD}" type="pres">
      <dgm:prSet presAssocID="{E36AB5F1-7143-4BA1-AA02-2C27C72FCF53}" presName="vert0" presStyleCnt="0">
        <dgm:presLayoutVars>
          <dgm:dir/>
          <dgm:animOne val="branch"/>
          <dgm:animLvl val="lvl"/>
        </dgm:presLayoutVars>
      </dgm:prSet>
      <dgm:spPr/>
    </dgm:pt>
    <dgm:pt modelId="{3B81DA4A-DC65-48AC-9873-7D58559B5438}" type="pres">
      <dgm:prSet presAssocID="{96053F2F-9CD4-4190-9B32-B0535CA57D75}" presName="thickLine" presStyleLbl="alignNode1" presStyleIdx="0" presStyleCnt="6"/>
      <dgm:spPr/>
    </dgm:pt>
    <dgm:pt modelId="{87C28066-B904-4FC6-8D0D-8EB1B52401F1}" type="pres">
      <dgm:prSet presAssocID="{96053F2F-9CD4-4190-9B32-B0535CA57D75}" presName="horz1" presStyleCnt="0"/>
      <dgm:spPr/>
    </dgm:pt>
    <dgm:pt modelId="{54334C9B-6C85-4A24-93FC-01ECA15E23A3}" type="pres">
      <dgm:prSet presAssocID="{96053F2F-9CD4-4190-9B32-B0535CA57D75}" presName="tx1" presStyleLbl="revTx" presStyleIdx="0" presStyleCnt="6"/>
      <dgm:spPr/>
    </dgm:pt>
    <dgm:pt modelId="{6E466421-91D5-4493-AA43-CE4993B01144}" type="pres">
      <dgm:prSet presAssocID="{96053F2F-9CD4-4190-9B32-B0535CA57D75}" presName="vert1" presStyleCnt="0"/>
      <dgm:spPr/>
    </dgm:pt>
    <dgm:pt modelId="{F89E8C9C-B20A-422F-8B14-9088F21F1EDE}" type="pres">
      <dgm:prSet presAssocID="{3F3554BF-0BB8-4D66-BD46-D627A5C55078}" presName="thickLine" presStyleLbl="alignNode1" presStyleIdx="1" presStyleCnt="6"/>
      <dgm:spPr/>
    </dgm:pt>
    <dgm:pt modelId="{8EBCB1BF-6585-4633-82E9-A9B1217F004D}" type="pres">
      <dgm:prSet presAssocID="{3F3554BF-0BB8-4D66-BD46-D627A5C55078}" presName="horz1" presStyleCnt="0"/>
      <dgm:spPr/>
    </dgm:pt>
    <dgm:pt modelId="{95C3A562-27E9-4915-8E1D-A1C19AB281AA}" type="pres">
      <dgm:prSet presAssocID="{3F3554BF-0BB8-4D66-BD46-D627A5C55078}" presName="tx1" presStyleLbl="revTx" presStyleIdx="1" presStyleCnt="6"/>
      <dgm:spPr/>
    </dgm:pt>
    <dgm:pt modelId="{BFE23831-D642-47BF-9447-6A0FF36DFEA4}" type="pres">
      <dgm:prSet presAssocID="{3F3554BF-0BB8-4D66-BD46-D627A5C55078}" presName="vert1" presStyleCnt="0"/>
      <dgm:spPr/>
    </dgm:pt>
    <dgm:pt modelId="{F1A20DA5-6C4C-41E9-B536-668B9105C0E2}" type="pres">
      <dgm:prSet presAssocID="{A309154D-E2A4-46F2-8CBF-320CC478B6DC}" presName="thickLine" presStyleLbl="alignNode1" presStyleIdx="2" presStyleCnt="6"/>
      <dgm:spPr/>
    </dgm:pt>
    <dgm:pt modelId="{82E473EF-C846-49AB-9F51-BAFD98190A4B}" type="pres">
      <dgm:prSet presAssocID="{A309154D-E2A4-46F2-8CBF-320CC478B6DC}" presName="horz1" presStyleCnt="0"/>
      <dgm:spPr/>
    </dgm:pt>
    <dgm:pt modelId="{8535DED3-6EE7-432D-99E4-82EE68A99465}" type="pres">
      <dgm:prSet presAssocID="{A309154D-E2A4-46F2-8CBF-320CC478B6DC}" presName="tx1" presStyleLbl="revTx" presStyleIdx="2" presStyleCnt="6"/>
      <dgm:spPr/>
    </dgm:pt>
    <dgm:pt modelId="{218AE5BE-BD10-434D-B420-9DDDB7A9B6BE}" type="pres">
      <dgm:prSet presAssocID="{A309154D-E2A4-46F2-8CBF-320CC478B6DC}" presName="vert1" presStyleCnt="0"/>
      <dgm:spPr/>
    </dgm:pt>
    <dgm:pt modelId="{0F2882FB-979A-45F8-BF05-8F8BDB260F13}" type="pres">
      <dgm:prSet presAssocID="{7E5FB35A-4BD6-4302-A13A-6CAE19860BDF}" presName="thickLine" presStyleLbl="alignNode1" presStyleIdx="3" presStyleCnt="6"/>
      <dgm:spPr/>
    </dgm:pt>
    <dgm:pt modelId="{DB40B2CC-1EAE-451B-AD0F-AA1314D481D5}" type="pres">
      <dgm:prSet presAssocID="{7E5FB35A-4BD6-4302-A13A-6CAE19860BDF}" presName="horz1" presStyleCnt="0"/>
      <dgm:spPr/>
    </dgm:pt>
    <dgm:pt modelId="{4F5C3EA8-25F0-4F4A-A637-431E5766E7D9}" type="pres">
      <dgm:prSet presAssocID="{7E5FB35A-4BD6-4302-A13A-6CAE19860BDF}" presName="tx1" presStyleLbl="revTx" presStyleIdx="3" presStyleCnt="6"/>
      <dgm:spPr/>
    </dgm:pt>
    <dgm:pt modelId="{86F81B0B-F159-4169-B219-422637C115F4}" type="pres">
      <dgm:prSet presAssocID="{7E5FB35A-4BD6-4302-A13A-6CAE19860BDF}" presName="vert1" presStyleCnt="0"/>
      <dgm:spPr/>
    </dgm:pt>
    <dgm:pt modelId="{3843010D-EF47-42C9-BAEF-B7EBB54AD335}" type="pres">
      <dgm:prSet presAssocID="{4B266F78-D215-4502-8961-F519FAEFC0F6}" presName="thickLine" presStyleLbl="alignNode1" presStyleIdx="4" presStyleCnt="6"/>
      <dgm:spPr/>
    </dgm:pt>
    <dgm:pt modelId="{B47A816C-5B9B-4D99-88CA-AC04ACE4F270}" type="pres">
      <dgm:prSet presAssocID="{4B266F78-D215-4502-8961-F519FAEFC0F6}" presName="horz1" presStyleCnt="0"/>
      <dgm:spPr/>
    </dgm:pt>
    <dgm:pt modelId="{D9B83C82-1ABB-45F4-A3A8-7EA2E4AEEA0A}" type="pres">
      <dgm:prSet presAssocID="{4B266F78-D215-4502-8961-F519FAEFC0F6}" presName="tx1" presStyleLbl="revTx" presStyleIdx="4" presStyleCnt="6"/>
      <dgm:spPr/>
    </dgm:pt>
    <dgm:pt modelId="{49E89C39-C0BD-4641-A67E-16288F09B8E9}" type="pres">
      <dgm:prSet presAssocID="{4B266F78-D215-4502-8961-F519FAEFC0F6}" presName="vert1" presStyleCnt="0"/>
      <dgm:spPr/>
    </dgm:pt>
    <dgm:pt modelId="{CD611D96-8012-43B2-B3A6-CE0904FD2BDD}" type="pres">
      <dgm:prSet presAssocID="{4DCFE32D-639E-418A-976C-4C4EDEBFEBD6}" presName="thickLine" presStyleLbl="alignNode1" presStyleIdx="5" presStyleCnt="6"/>
      <dgm:spPr/>
    </dgm:pt>
    <dgm:pt modelId="{9D8C5024-021F-40FE-AC12-AEF9293AEAF8}" type="pres">
      <dgm:prSet presAssocID="{4DCFE32D-639E-418A-976C-4C4EDEBFEBD6}" presName="horz1" presStyleCnt="0"/>
      <dgm:spPr/>
    </dgm:pt>
    <dgm:pt modelId="{31D026D9-E162-4680-AD1E-41D1E2DF1FFA}" type="pres">
      <dgm:prSet presAssocID="{4DCFE32D-639E-418A-976C-4C4EDEBFEBD6}" presName="tx1" presStyleLbl="revTx" presStyleIdx="5" presStyleCnt="6"/>
      <dgm:spPr/>
    </dgm:pt>
    <dgm:pt modelId="{FB6582FF-CC6C-4314-84F2-253C1404061C}" type="pres">
      <dgm:prSet presAssocID="{4DCFE32D-639E-418A-976C-4C4EDEBFEBD6}" presName="vert1" presStyleCnt="0"/>
      <dgm:spPr/>
    </dgm:pt>
  </dgm:ptLst>
  <dgm:cxnLst>
    <dgm:cxn modelId="{DB15DC32-E455-4A2F-ADA3-A9F2255C1D4A}" type="presOf" srcId="{A309154D-E2A4-46F2-8CBF-320CC478B6DC}" destId="{8535DED3-6EE7-432D-99E4-82EE68A99465}" srcOrd="0" destOrd="0" presId="urn:microsoft.com/office/officeart/2008/layout/LinedList"/>
    <dgm:cxn modelId="{6AA63E35-F77E-4795-B0A9-F358407C0F19}" type="presOf" srcId="{E36AB5F1-7143-4BA1-AA02-2C27C72FCF53}" destId="{6679D4D1-1AC2-4CB4-8CD9-87D3D744EACD}" srcOrd="0" destOrd="0" presId="urn:microsoft.com/office/officeart/2008/layout/LinedList"/>
    <dgm:cxn modelId="{1F08815C-ED83-4B2E-92DD-AE650D4E563B}" type="presOf" srcId="{3F3554BF-0BB8-4D66-BD46-D627A5C55078}" destId="{95C3A562-27E9-4915-8E1D-A1C19AB281AA}" srcOrd="0" destOrd="0" presId="urn:microsoft.com/office/officeart/2008/layout/LinedList"/>
    <dgm:cxn modelId="{3B865C44-E21B-421A-ACCB-768059D5EF15}" type="presOf" srcId="{7E5FB35A-4BD6-4302-A13A-6CAE19860BDF}" destId="{4F5C3EA8-25F0-4F4A-A637-431E5766E7D9}" srcOrd="0" destOrd="0" presId="urn:microsoft.com/office/officeart/2008/layout/LinedList"/>
    <dgm:cxn modelId="{EE19A448-9013-49B8-A990-5E62B89AB9C7}" srcId="{E36AB5F1-7143-4BA1-AA02-2C27C72FCF53}" destId="{A309154D-E2A4-46F2-8CBF-320CC478B6DC}" srcOrd="2" destOrd="0" parTransId="{5129D914-2A0B-4FB0-8933-E9BC0FA3032B}" sibTransId="{BBE5E75B-A938-4621-A694-26A737A13CC5}"/>
    <dgm:cxn modelId="{E64CFC78-7DC3-4410-B70E-8E08F9F144D1}" srcId="{E36AB5F1-7143-4BA1-AA02-2C27C72FCF53}" destId="{4DCFE32D-639E-418A-976C-4C4EDEBFEBD6}" srcOrd="5" destOrd="0" parTransId="{7AA039BD-E77D-44CA-8570-804B67DDEC37}" sibTransId="{A365EDF3-27DF-4AFD-B1FF-CD2E072F831C}"/>
    <dgm:cxn modelId="{00F24D7E-7D04-4279-9F86-78286DC284D7}" type="presOf" srcId="{4DCFE32D-639E-418A-976C-4C4EDEBFEBD6}" destId="{31D026D9-E162-4680-AD1E-41D1E2DF1FFA}" srcOrd="0" destOrd="0" presId="urn:microsoft.com/office/officeart/2008/layout/LinedList"/>
    <dgm:cxn modelId="{9F60C992-AD6C-4569-B4CF-7246A5A6D8F7}" type="presOf" srcId="{4B266F78-D215-4502-8961-F519FAEFC0F6}" destId="{D9B83C82-1ABB-45F4-A3A8-7EA2E4AEEA0A}" srcOrd="0" destOrd="0" presId="urn:microsoft.com/office/officeart/2008/layout/LinedList"/>
    <dgm:cxn modelId="{4BBE0D98-652A-4346-BAF2-C96C913EF90D}" type="presOf" srcId="{96053F2F-9CD4-4190-9B32-B0535CA57D75}" destId="{54334C9B-6C85-4A24-93FC-01ECA15E23A3}" srcOrd="0" destOrd="0" presId="urn:microsoft.com/office/officeart/2008/layout/LinedList"/>
    <dgm:cxn modelId="{8F06D7B1-D12C-4CAA-804C-21DB3F57EDC0}" srcId="{E36AB5F1-7143-4BA1-AA02-2C27C72FCF53}" destId="{96053F2F-9CD4-4190-9B32-B0535CA57D75}" srcOrd="0" destOrd="0" parTransId="{D253EB2A-2379-49FC-9145-5954977AEBCE}" sibTransId="{74C3C047-6E2F-4E6A-B5A4-FDA4A09BC4D0}"/>
    <dgm:cxn modelId="{B8890CDA-2D69-472C-B56B-2E97071468ED}" srcId="{E36AB5F1-7143-4BA1-AA02-2C27C72FCF53}" destId="{7E5FB35A-4BD6-4302-A13A-6CAE19860BDF}" srcOrd="3" destOrd="0" parTransId="{0FE2654F-998A-4DD9-9267-7A823771B5A2}" sibTransId="{8C90277B-DB2C-45C7-AC37-80AD5D939848}"/>
    <dgm:cxn modelId="{515448E1-92BF-4FA0-B746-7BB1B53B5340}" srcId="{E36AB5F1-7143-4BA1-AA02-2C27C72FCF53}" destId="{3F3554BF-0BB8-4D66-BD46-D627A5C55078}" srcOrd="1" destOrd="0" parTransId="{B71306D8-4548-48E9-9D2C-2F0B06A3B793}" sibTransId="{9EB6DE1B-4482-47E4-9179-CD1E2AF4A15F}"/>
    <dgm:cxn modelId="{C4C6D7FB-ED3A-4C55-8431-689EE4BCCB75}" srcId="{E36AB5F1-7143-4BA1-AA02-2C27C72FCF53}" destId="{4B266F78-D215-4502-8961-F519FAEFC0F6}" srcOrd="4" destOrd="0" parTransId="{B2596EB1-A150-4E09-A6EA-02AA6C624F19}" sibTransId="{6F6A1C6E-C1D3-481C-983C-9767EFDEC20E}"/>
    <dgm:cxn modelId="{8B209901-0E4E-474C-97C8-DF4A90CF9387}" type="presParOf" srcId="{6679D4D1-1AC2-4CB4-8CD9-87D3D744EACD}" destId="{3B81DA4A-DC65-48AC-9873-7D58559B5438}" srcOrd="0" destOrd="0" presId="urn:microsoft.com/office/officeart/2008/layout/LinedList"/>
    <dgm:cxn modelId="{095938FA-C4AC-496C-A174-912BF52C6A22}" type="presParOf" srcId="{6679D4D1-1AC2-4CB4-8CD9-87D3D744EACD}" destId="{87C28066-B904-4FC6-8D0D-8EB1B52401F1}" srcOrd="1" destOrd="0" presId="urn:microsoft.com/office/officeart/2008/layout/LinedList"/>
    <dgm:cxn modelId="{77274E8A-8C65-49F0-A6A1-A43EACFD2235}" type="presParOf" srcId="{87C28066-B904-4FC6-8D0D-8EB1B52401F1}" destId="{54334C9B-6C85-4A24-93FC-01ECA15E23A3}" srcOrd="0" destOrd="0" presId="urn:microsoft.com/office/officeart/2008/layout/LinedList"/>
    <dgm:cxn modelId="{5E34D9E6-D617-4B44-9E54-AF7E611DFD01}" type="presParOf" srcId="{87C28066-B904-4FC6-8D0D-8EB1B52401F1}" destId="{6E466421-91D5-4493-AA43-CE4993B01144}" srcOrd="1" destOrd="0" presId="urn:microsoft.com/office/officeart/2008/layout/LinedList"/>
    <dgm:cxn modelId="{C189E15F-080D-4924-96D5-0539D3FE7978}" type="presParOf" srcId="{6679D4D1-1AC2-4CB4-8CD9-87D3D744EACD}" destId="{F89E8C9C-B20A-422F-8B14-9088F21F1EDE}" srcOrd="2" destOrd="0" presId="urn:microsoft.com/office/officeart/2008/layout/LinedList"/>
    <dgm:cxn modelId="{1D8345EE-B65E-4ABC-93E3-43C50BD6753A}" type="presParOf" srcId="{6679D4D1-1AC2-4CB4-8CD9-87D3D744EACD}" destId="{8EBCB1BF-6585-4633-82E9-A9B1217F004D}" srcOrd="3" destOrd="0" presId="urn:microsoft.com/office/officeart/2008/layout/LinedList"/>
    <dgm:cxn modelId="{CD4DBA0F-41D8-417B-BE50-F2C1181DA9BD}" type="presParOf" srcId="{8EBCB1BF-6585-4633-82E9-A9B1217F004D}" destId="{95C3A562-27E9-4915-8E1D-A1C19AB281AA}" srcOrd="0" destOrd="0" presId="urn:microsoft.com/office/officeart/2008/layout/LinedList"/>
    <dgm:cxn modelId="{C7885C2C-9C97-4272-8D16-E2CE8EBD7735}" type="presParOf" srcId="{8EBCB1BF-6585-4633-82E9-A9B1217F004D}" destId="{BFE23831-D642-47BF-9447-6A0FF36DFEA4}" srcOrd="1" destOrd="0" presId="urn:microsoft.com/office/officeart/2008/layout/LinedList"/>
    <dgm:cxn modelId="{E46A9715-4B3E-4A50-AEEE-C1C77B2F7B77}" type="presParOf" srcId="{6679D4D1-1AC2-4CB4-8CD9-87D3D744EACD}" destId="{F1A20DA5-6C4C-41E9-B536-668B9105C0E2}" srcOrd="4" destOrd="0" presId="urn:microsoft.com/office/officeart/2008/layout/LinedList"/>
    <dgm:cxn modelId="{F374AD88-7E0F-4118-98C0-0273EEF0DB2C}" type="presParOf" srcId="{6679D4D1-1AC2-4CB4-8CD9-87D3D744EACD}" destId="{82E473EF-C846-49AB-9F51-BAFD98190A4B}" srcOrd="5" destOrd="0" presId="urn:microsoft.com/office/officeart/2008/layout/LinedList"/>
    <dgm:cxn modelId="{1FD8D76F-9456-4865-A973-B42DAA6DAB5C}" type="presParOf" srcId="{82E473EF-C846-49AB-9F51-BAFD98190A4B}" destId="{8535DED3-6EE7-432D-99E4-82EE68A99465}" srcOrd="0" destOrd="0" presId="urn:microsoft.com/office/officeart/2008/layout/LinedList"/>
    <dgm:cxn modelId="{0E73B39D-A84E-4253-91FF-34BCD95694D2}" type="presParOf" srcId="{82E473EF-C846-49AB-9F51-BAFD98190A4B}" destId="{218AE5BE-BD10-434D-B420-9DDDB7A9B6BE}" srcOrd="1" destOrd="0" presId="urn:microsoft.com/office/officeart/2008/layout/LinedList"/>
    <dgm:cxn modelId="{DFD34F37-BBD5-4F55-95DB-0C6979EAEC1D}" type="presParOf" srcId="{6679D4D1-1AC2-4CB4-8CD9-87D3D744EACD}" destId="{0F2882FB-979A-45F8-BF05-8F8BDB260F13}" srcOrd="6" destOrd="0" presId="urn:microsoft.com/office/officeart/2008/layout/LinedList"/>
    <dgm:cxn modelId="{5C250146-EAEF-4BD5-B194-CCB98AF92B4B}" type="presParOf" srcId="{6679D4D1-1AC2-4CB4-8CD9-87D3D744EACD}" destId="{DB40B2CC-1EAE-451B-AD0F-AA1314D481D5}" srcOrd="7" destOrd="0" presId="urn:microsoft.com/office/officeart/2008/layout/LinedList"/>
    <dgm:cxn modelId="{C8BCD9A0-5B46-4C13-975D-807C63D51A6D}" type="presParOf" srcId="{DB40B2CC-1EAE-451B-AD0F-AA1314D481D5}" destId="{4F5C3EA8-25F0-4F4A-A637-431E5766E7D9}" srcOrd="0" destOrd="0" presId="urn:microsoft.com/office/officeart/2008/layout/LinedList"/>
    <dgm:cxn modelId="{E12B443D-5F35-4DD8-A95D-D530F58FCEDD}" type="presParOf" srcId="{DB40B2CC-1EAE-451B-AD0F-AA1314D481D5}" destId="{86F81B0B-F159-4169-B219-422637C115F4}" srcOrd="1" destOrd="0" presId="urn:microsoft.com/office/officeart/2008/layout/LinedList"/>
    <dgm:cxn modelId="{DD45D183-8DE8-41D3-A0C0-DC6E68B251F1}" type="presParOf" srcId="{6679D4D1-1AC2-4CB4-8CD9-87D3D744EACD}" destId="{3843010D-EF47-42C9-BAEF-B7EBB54AD335}" srcOrd="8" destOrd="0" presId="urn:microsoft.com/office/officeart/2008/layout/LinedList"/>
    <dgm:cxn modelId="{7210963C-7DCC-4F47-A911-5E357B94E842}" type="presParOf" srcId="{6679D4D1-1AC2-4CB4-8CD9-87D3D744EACD}" destId="{B47A816C-5B9B-4D99-88CA-AC04ACE4F270}" srcOrd="9" destOrd="0" presId="urn:microsoft.com/office/officeart/2008/layout/LinedList"/>
    <dgm:cxn modelId="{F55989CE-66C5-419B-87C9-795584D551AD}" type="presParOf" srcId="{B47A816C-5B9B-4D99-88CA-AC04ACE4F270}" destId="{D9B83C82-1ABB-45F4-A3A8-7EA2E4AEEA0A}" srcOrd="0" destOrd="0" presId="urn:microsoft.com/office/officeart/2008/layout/LinedList"/>
    <dgm:cxn modelId="{ACD45E41-7987-4EFB-B7B8-A0CB252A3822}" type="presParOf" srcId="{B47A816C-5B9B-4D99-88CA-AC04ACE4F270}" destId="{49E89C39-C0BD-4641-A67E-16288F09B8E9}" srcOrd="1" destOrd="0" presId="urn:microsoft.com/office/officeart/2008/layout/LinedList"/>
    <dgm:cxn modelId="{1887ABF0-01FD-41B9-AF9E-812B934F7561}" type="presParOf" srcId="{6679D4D1-1AC2-4CB4-8CD9-87D3D744EACD}" destId="{CD611D96-8012-43B2-B3A6-CE0904FD2BDD}" srcOrd="10" destOrd="0" presId="urn:microsoft.com/office/officeart/2008/layout/LinedList"/>
    <dgm:cxn modelId="{EE39B5F7-4214-49E6-840A-6590000CACDF}" type="presParOf" srcId="{6679D4D1-1AC2-4CB4-8CD9-87D3D744EACD}" destId="{9D8C5024-021F-40FE-AC12-AEF9293AEAF8}" srcOrd="11" destOrd="0" presId="urn:microsoft.com/office/officeart/2008/layout/LinedList"/>
    <dgm:cxn modelId="{E595784B-1003-4AC1-B559-9260FE6B89B7}" type="presParOf" srcId="{9D8C5024-021F-40FE-AC12-AEF9293AEAF8}" destId="{31D026D9-E162-4680-AD1E-41D1E2DF1FFA}" srcOrd="0" destOrd="0" presId="urn:microsoft.com/office/officeart/2008/layout/LinedList"/>
    <dgm:cxn modelId="{4C430A93-36F4-4B97-A37C-9DAE155A2224}" type="presParOf" srcId="{9D8C5024-021F-40FE-AC12-AEF9293AEAF8}" destId="{FB6582FF-CC6C-4314-84F2-253C140406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3D0C69-876F-41F9-9DB2-AAF5727276A2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7467149-2810-4FF9-9946-8BD662294BA6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Операторы выполняются друг за другом, если не указано иное</a:t>
          </a:r>
          <a:endParaRPr lang="en-US" dirty="0">
            <a:latin typeface="+mn-lt"/>
            <a:ea typeface="Jura" pitchFamily="2" charset="0"/>
          </a:endParaRPr>
        </a:p>
      </dgm:t>
    </dgm:pt>
    <dgm:pt modelId="{76C2D823-E68A-4E47-902D-92CFE9B93FA3}" type="parTrans" cxnId="{444B4A41-BD7B-4FAE-BF86-5117BAAC7D75}">
      <dgm:prSet/>
      <dgm:spPr/>
      <dgm:t>
        <a:bodyPr/>
        <a:lstStyle/>
        <a:p>
          <a:endParaRPr lang="en-US"/>
        </a:p>
      </dgm:t>
    </dgm:pt>
    <dgm:pt modelId="{9D6D8F04-D58A-4159-B835-CB0AA3630AC9}" type="sibTrans" cxnId="{444B4A41-BD7B-4FAE-BF86-5117BAAC7D75}">
      <dgm:prSet/>
      <dgm:spPr/>
      <dgm:t>
        <a:bodyPr/>
        <a:lstStyle/>
        <a:p>
          <a:endParaRPr lang="en-US"/>
        </a:p>
      </dgm:t>
    </dgm:pt>
    <dgm:pt modelId="{C63BD6F6-A0C5-491A-A8CE-52B8F0B68E02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Границы блоков и операторов определяются автоматически</a:t>
          </a:r>
          <a:endParaRPr lang="en-US" dirty="0">
            <a:latin typeface="+mn-lt"/>
            <a:ea typeface="Jura" pitchFamily="2" charset="0"/>
          </a:endParaRPr>
        </a:p>
      </dgm:t>
    </dgm:pt>
    <dgm:pt modelId="{5FAF1827-87C5-468F-BEEA-0D3C9D77D217}" type="parTrans" cxnId="{F02DD02D-502C-405A-AC49-3C5516942AED}">
      <dgm:prSet/>
      <dgm:spPr/>
      <dgm:t>
        <a:bodyPr/>
        <a:lstStyle/>
        <a:p>
          <a:endParaRPr lang="en-US"/>
        </a:p>
      </dgm:t>
    </dgm:pt>
    <dgm:pt modelId="{DBE9172B-2396-4DC2-9C94-3FF27B08BB6F}" type="sibTrans" cxnId="{F02DD02D-502C-405A-AC49-3C5516942AED}">
      <dgm:prSet/>
      <dgm:spPr/>
      <dgm:t>
        <a:bodyPr/>
        <a:lstStyle/>
        <a:p>
          <a:endParaRPr lang="en-US"/>
        </a:p>
      </dgm:t>
    </dgm:pt>
    <dgm:pt modelId="{924A85C1-E483-48F1-A535-D9DB4EA342D9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Составные операторы = заголовок + : + тело с отступом</a:t>
          </a:r>
          <a:endParaRPr lang="en-US" dirty="0">
            <a:latin typeface="+mn-lt"/>
            <a:ea typeface="Jura" pitchFamily="2" charset="0"/>
          </a:endParaRPr>
        </a:p>
      </dgm:t>
    </dgm:pt>
    <dgm:pt modelId="{706C150D-88C6-4DCA-AC9A-0EBF8C963E05}" type="parTrans" cxnId="{32F44341-296E-46DA-8D43-E8FE511FC2CA}">
      <dgm:prSet/>
      <dgm:spPr/>
      <dgm:t>
        <a:bodyPr/>
        <a:lstStyle/>
        <a:p>
          <a:endParaRPr lang="en-US"/>
        </a:p>
      </dgm:t>
    </dgm:pt>
    <dgm:pt modelId="{E0FB58DE-C4F5-4BAB-B6BA-28A371AB5A61}" type="sibTrans" cxnId="{32F44341-296E-46DA-8D43-E8FE511FC2CA}">
      <dgm:prSet/>
      <dgm:spPr/>
      <dgm:t>
        <a:bodyPr/>
        <a:lstStyle/>
        <a:p>
          <a:endParaRPr lang="en-US"/>
        </a:p>
      </dgm:t>
    </dgm:pt>
    <dgm:pt modelId="{060DBA76-B3E6-4D7F-A3DE-FA71A7FEDC3F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Пустые строки, пробелы и комментарии игнорируются</a:t>
          </a:r>
          <a:endParaRPr lang="en-US" dirty="0">
            <a:latin typeface="+mn-lt"/>
            <a:ea typeface="Jura" pitchFamily="2" charset="0"/>
          </a:endParaRPr>
        </a:p>
      </dgm:t>
    </dgm:pt>
    <dgm:pt modelId="{AA488728-1F33-43BD-AA29-58DB8B715894}" type="parTrans" cxnId="{81253214-4C1A-4F1D-B6D7-51CE0F2EEEC8}">
      <dgm:prSet/>
      <dgm:spPr/>
      <dgm:t>
        <a:bodyPr/>
        <a:lstStyle/>
        <a:p>
          <a:endParaRPr lang="en-US"/>
        </a:p>
      </dgm:t>
    </dgm:pt>
    <dgm:pt modelId="{CDA7ABC9-9716-4D01-9268-9C1D24502BE7}" type="sibTrans" cxnId="{81253214-4C1A-4F1D-B6D7-51CE0F2EEEC8}">
      <dgm:prSet/>
      <dgm:spPr/>
      <dgm:t>
        <a:bodyPr/>
        <a:lstStyle/>
        <a:p>
          <a:endParaRPr lang="en-US"/>
        </a:p>
      </dgm:t>
    </dgm:pt>
    <dgm:pt modelId="{034E4178-2F13-4608-9BCE-326E0C95EE91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Строки документации игнорируются, но отображаются специальными инструментами (</a:t>
          </a:r>
          <a:r>
            <a:rPr lang="en-US" dirty="0">
              <a:latin typeface="+mn-lt"/>
              <a:ea typeface="Jura" pitchFamily="2" charset="0"/>
            </a:rPr>
            <a:t>IDE</a:t>
          </a:r>
          <a:r>
            <a:rPr lang="ru-RU" dirty="0">
              <a:latin typeface="+mn-lt"/>
              <a:ea typeface="Jura" pitchFamily="2" charset="0"/>
            </a:rPr>
            <a:t>)</a:t>
          </a:r>
          <a:endParaRPr lang="en-US" dirty="0">
            <a:latin typeface="+mn-lt"/>
            <a:ea typeface="Jura" pitchFamily="2" charset="0"/>
          </a:endParaRPr>
        </a:p>
      </dgm:t>
    </dgm:pt>
    <dgm:pt modelId="{4F3765F4-1FC2-46DC-991A-A0B33D8BAB7E}" type="parTrans" cxnId="{D694CED8-8A74-40B1-BE03-8A65B8C5E9E9}">
      <dgm:prSet/>
      <dgm:spPr/>
      <dgm:t>
        <a:bodyPr/>
        <a:lstStyle/>
        <a:p>
          <a:endParaRPr lang="en-US"/>
        </a:p>
      </dgm:t>
    </dgm:pt>
    <dgm:pt modelId="{6BCAF615-C690-4B7C-9B1D-6F47E66436EB}" type="sibTrans" cxnId="{D694CED8-8A74-40B1-BE03-8A65B8C5E9E9}">
      <dgm:prSet/>
      <dgm:spPr/>
      <dgm:t>
        <a:bodyPr/>
        <a:lstStyle/>
        <a:p>
          <a:endParaRPr lang="en-US"/>
        </a:p>
      </dgm:t>
    </dgm:pt>
    <dgm:pt modelId="{8278E67D-FBA9-4FCC-AFFD-265F56FE7CD0}" type="pres">
      <dgm:prSet presAssocID="{A83D0C69-876F-41F9-9DB2-AAF5727276A2}" presName="vert0" presStyleCnt="0">
        <dgm:presLayoutVars>
          <dgm:dir/>
          <dgm:animOne val="branch"/>
          <dgm:animLvl val="lvl"/>
        </dgm:presLayoutVars>
      </dgm:prSet>
      <dgm:spPr/>
    </dgm:pt>
    <dgm:pt modelId="{9B093B0E-3C3E-426A-9899-A252323CB8BF}" type="pres">
      <dgm:prSet presAssocID="{27467149-2810-4FF9-9946-8BD662294BA6}" presName="thickLine" presStyleLbl="alignNode1" presStyleIdx="0" presStyleCnt="5"/>
      <dgm:spPr/>
    </dgm:pt>
    <dgm:pt modelId="{8BB9FE2B-B589-4D8C-A788-C4011BDADA78}" type="pres">
      <dgm:prSet presAssocID="{27467149-2810-4FF9-9946-8BD662294BA6}" presName="horz1" presStyleCnt="0"/>
      <dgm:spPr/>
    </dgm:pt>
    <dgm:pt modelId="{5A935029-668B-49D1-86BA-90E0CA030EBA}" type="pres">
      <dgm:prSet presAssocID="{27467149-2810-4FF9-9946-8BD662294BA6}" presName="tx1" presStyleLbl="revTx" presStyleIdx="0" presStyleCnt="5"/>
      <dgm:spPr/>
    </dgm:pt>
    <dgm:pt modelId="{F996E007-C7EF-44CD-82CE-A6348F38EDD4}" type="pres">
      <dgm:prSet presAssocID="{27467149-2810-4FF9-9946-8BD662294BA6}" presName="vert1" presStyleCnt="0"/>
      <dgm:spPr/>
    </dgm:pt>
    <dgm:pt modelId="{83766D8C-63C8-4AB7-8DC9-796DDAF4882A}" type="pres">
      <dgm:prSet presAssocID="{C63BD6F6-A0C5-491A-A8CE-52B8F0B68E02}" presName="thickLine" presStyleLbl="alignNode1" presStyleIdx="1" presStyleCnt="5"/>
      <dgm:spPr/>
    </dgm:pt>
    <dgm:pt modelId="{7B2CA94A-CB53-48AB-BFC7-EE60B8E5D190}" type="pres">
      <dgm:prSet presAssocID="{C63BD6F6-A0C5-491A-A8CE-52B8F0B68E02}" presName="horz1" presStyleCnt="0"/>
      <dgm:spPr/>
    </dgm:pt>
    <dgm:pt modelId="{E050E96F-3733-4D37-9BF0-ECE67F47276B}" type="pres">
      <dgm:prSet presAssocID="{C63BD6F6-A0C5-491A-A8CE-52B8F0B68E02}" presName="tx1" presStyleLbl="revTx" presStyleIdx="1" presStyleCnt="5"/>
      <dgm:spPr/>
    </dgm:pt>
    <dgm:pt modelId="{6E252222-13DA-456B-9F09-6AF398312B01}" type="pres">
      <dgm:prSet presAssocID="{C63BD6F6-A0C5-491A-A8CE-52B8F0B68E02}" presName="vert1" presStyleCnt="0"/>
      <dgm:spPr/>
    </dgm:pt>
    <dgm:pt modelId="{170B10F1-899B-4CAC-B484-A4B9591BDD17}" type="pres">
      <dgm:prSet presAssocID="{924A85C1-E483-48F1-A535-D9DB4EA342D9}" presName="thickLine" presStyleLbl="alignNode1" presStyleIdx="2" presStyleCnt="5"/>
      <dgm:spPr/>
    </dgm:pt>
    <dgm:pt modelId="{97A3F5D6-A270-4291-958F-0C56B7A13F27}" type="pres">
      <dgm:prSet presAssocID="{924A85C1-E483-48F1-A535-D9DB4EA342D9}" presName="horz1" presStyleCnt="0"/>
      <dgm:spPr/>
    </dgm:pt>
    <dgm:pt modelId="{AC37CBCC-BEBA-4C26-8445-366F7BA3AFD2}" type="pres">
      <dgm:prSet presAssocID="{924A85C1-E483-48F1-A535-D9DB4EA342D9}" presName="tx1" presStyleLbl="revTx" presStyleIdx="2" presStyleCnt="5"/>
      <dgm:spPr/>
    </dgm:pt>
    <dgm:pt modelId="{06DE634E-43EA-4442-8396-CBB089925F2A}" type="pres">
      <dgm:prSet presAssocID="{924A85C1-E483-48F1-A535-D9DB4EA342D9}" presName="vert1" presStyleCnt="0"/>
      <dgm:spPr/>
    </dgm:pt>
    <dgm:pt modelId="{BD711450-6FBB-4824-BD4E-C03EC5708935}" type="pres">
      <dgm:prSet presAssocID="{060DBA76-B3E6-4D7F-A3DE-FA71A7FEDC3F}" presName="thickLine" presStyleLbl="alignNode1" presStyleIdx="3" presStyleCnt="5"/>
      <dgm:spPr/>
    </dgm:pt>
    <dgm:pt modelId="{84360E15-6AA8-4A12-9BF9-74A25F34B6ED}" type="pres">
      <dgm:prSet presAssocID="{060DBA76-B3E6-4D7F-A3DE-FA71A7FEDC3F}" presName="horz1" presStyleCnt="0"/>
      <dgm:spPr/>
    </dgm:pt>
    <dgm:pt modelId="{6625A6AA-2059-443E-A657-191BA21C57EF}" type="pres">
      <dgm:prSet presAssocID="{060DBA76-B3E6-4D7F-A3DE-FA71A7FEDC3F}" presName="tx1" presStyleLbl="revTx" presStyleIdx="3" presStyleCnt="5"/>
      <dgm:spPr/>
    </dgm:pt>
    <dgm:pt modelId="{776A892B-998B-418F-9998-F25C2A8C9BDF}" type="pres">
      <dgm:prSet presAssocID="{060DBA76-B3E6-4D7F-A3DE-FA71A7FEDC3F}" presName="vert1" presStyleCnt="0"/>
      <dgm:spPr/>
    </dgm:pt>
    <dgm:pt modelId="{F87FC5E9-E62F-4E56-A378-04F321288183}" type="pres">
      <dgm:prSet presAssocID="{034E4178-2F13-4608-9BCE-326E0C95EE91}" presName="thickLine" presStyleLbl="alignNode1" presStyleIdx="4" presStyleCnt="5"/>
      <dgm:spPr/>
    </dgm:pt>
    <dgm:pt modelId="{50564202-12D0-4BE6-A565-F2C4A7617664}" type="pres">
      <dgm:prSet presAssocID="{034E4178-2F13-4608-9BCE-326E0C95EE91}" presName="horz1" presStyleCnt="0"/>
      <dgm:spPr/>
    </dgm:pt>
    <dgm:pt modelId="{4EDBC4DC-9FBA-4273-9DF2-144F06512538}" type="pres">
      <dgm:prSet presAssocID="{034E4178-2F13-4608-9BCE-326E0C95EE91}" presName="tx1" presStyleLbl="revTx" presStyleIdx="4" presStyleCnt="5"/>
      <dgm:spPr/>
    </dgm:pt>
    <dgm:pt modelId="{A9ECF638-7B9E-4CCE-804C-5818D7F085CA}" type="pres">
      <dgm:prSet presAssocID="{034E4178-2F13-4608-9BCE-326E0C95EE91}" presName="vert1" presStyleCnt="0"/>
      <dgm:spPr/>
    </dgm:pt>
  </dgm:ptLst>
  <dgm:cxnLst>
    <dgm:cxn modelId="{81253214-4C1A-4F1D-B6D7-51CE0F2EEEC8}" srcId="{A83D0C69-876F-41F9-9DB2-AAF5727276A2}" destId="{060DBA76-B3E6-4D7F-A3DE-FA71A7FEDC3F}" srcOrd="3" destOrd="0" parTransId="{AA488728-1F33-43BD-AA29-58DB8B715894}" sibTransId="{CDA7ABC9-9716-4D01-9268-9C1D24502BE7}"/>
    <dgm:cxn modelId="{F02DD02D-502C-405A-AC49-3C5516942AED}" srcId="{A83D0C69-876F-41F9-9DB2-AAF5727276A2}" destId="{C63BD6F6-A0C5-491A-A8CE-52B8F0B68E02}" srcOrd="1" destOrd="0" parTransId="{5FAF1827-87C5-468F-BEEA-0D3C9D77D217}" sibTransId="{DBE9172B-2396-4DC2-9C94-3FF27B08BB6F}"/>
    <dgm:cxn modelId="{01106A34-6319-4C39-8EE2-E27AFC56FABF}" type="presOf" srcId="{060DBA76-B3E6-4D7F-A3DE-FA71A7FEDC3F}" destId="{6625A6AA-2059-443E-A657-191BA21C57EF}" srcOrd="0" destOrd="0" presId="urn:microsoft.com/office/officeart/2008/layout/LinedList"/>
    <dgm:cxn modelId="{32F44341-296E-46DA-8D43-E8FE511FC2CA}" srcId="{A83D0C69-876F-41F9-9DB2-AAF5727276A2}" destId="{924A85C1-E483-48F1-A535-D9DB4EA342D9}" srcOrd="2" destOrd="0" parTransId="{706C150D-88C6-4DCA-AC9A-0EBF8C963E05}" sibTransId="{E0FB58DE-C4F5-4BAB-B6BA-28A371AB5A61}"/>
    <dgm:cxn modelId="{444B4A41-BD7B-4FAE-BF86-5117BAAC7D75}" srcId="{A83D0C69-876F-41F9-9DB2-AAF5727276A2}" destId="{27467149-2810-4FF9-9946-8BD662294BA6}" srcOrd="0" destOrd="0" parTransId="{76C2D823-E68A-4E47-902D-92CFE9B93FA3}" sibTransId="{9D6D8F04-D58A-4159-B835-CB0AA3630AC9}"/>
    <dgm:cxn modelId="{86129D65-CFFC-483D-831F-ED5FADBD5D3D}" type="presOf" srcId="{27467149-2810-4FF9-9946-8BD662294BA6}" destId="{5A935029-668B-49D1-86BA-90E0CA030EBA}" srcOrd="0" destOrd="0" presId="urn:microsoft.com/office/officeart/2008/layout/LinedList"/>
    <dgm:cxn modelId="{AAB158A2-24FA-4A6C-9546-1789DD51BB2E}" type="presOf" srcId="{924A85C1-E483-48F1-A535-D9DB4EA342D9}" destId="{AC37CBCC-BEBA-4C26-8445-366F7BA3AFD2}" srcOrd="0" destOrd="0" presId="urn:microsoft.com/office/officeart/2008/layout/LinedList"/>
    <dgm:cxn modelId="{B485E3AB-EB80-43E5-B982-F97A5CC0E3C0}" type="presOf" srcId="{C63BD6F6-A0C5-491A-A8CE-52B8F0B68E02}" destId="{E050E96F-3733-4D37-9BF0-ECE67F47276B}" srcOrd="0" destOrd="0" presId="urn:microsoft.com/office/officeart/2008/layout/LinedList"/>
    <dgm:cxn modelId="{F0ED4FB4-2448-4389-B32E-94221BD47221}" type="presOf" srcId="{034E4178-2F13-4608-9BCE-326E0C95EE91}" destId="{4EDBC4DC-9FBA-4273-9DF2-144F06512538}" srcOrd="0" destOrd="0" presId="urn:microsoft.com/office/officeart/2008/layout/LinedList"/>
    <dgm:cxn modelId="{D694CED8-8A74-40B1-BE03-8A65B8C5E9E9}" srcId="{A83D0C69-876F-41F9-9DB2-AAF5727276A2}" destId="{034E4178-2F13-4608-9BCE-326E0C95EE91}" srcOrd="4" destOrd="0" parTransId="{4F3765F4-1FC2-46DC-991A-A0B33D8BAB7E}" sibTransId="{6BCAF615-C690-4B7C-9B1D-6F47E66436EB}"/>
    <dgm:cxn modelId="{608CA0F6-C376-4187-99EC-A20E07514C33}" type="presOf" srcId="{A83D0C69-876F-41F9-9DB2-AAF5727276A2}" destId="{8278E67D-FBA9-4FCC-AFFD-265F56FE7CD0}" srcOrd="0" destOrd="0" presId="urn:microsoft.com/office/officeart/2008/layout/LinedList"/>
    <dgm:cxn modelId="{A4602B7E-B7AC-4C5C-9C17-810ACFFF0019}" type="presParOf" srcId="{8278E67D-FBA9-4FCC-AFFD-265F56FE7CD0}" destId="{9B093B0E-3C3E-426A-9899-A252323CB8BF}" srcOrd="0" destOrd="0" presId="urn:microsoft.com/office/officeart/2008/layout/LinedList"/>
    <dgm:cxn modelId="{FA18C866-583A-4BB2-8F88-C6129B9FC13E}" type="presParOf" srcId="{8278E67D-FBA9-4FCC-AFFD-265F56FE7CD0}" destId="{8BB9FE2B-B589-4D8C-A788-C4011BDADA78}" srcOrd="1" destOrd="0" presId="urn:microsoft.com/office/officeart/2008/layout/LinedList"/>
    <dgm:cxn modelId="{1E632BA0-4B02-47F7-885A-242FB0A7B583}" type="presParOf" srcId="{8BB9FE2B-B589-4D8C-A788-C4011BDADA78}" destId="{5A935029-668B-49D1-86BA-90E0CA030EBA}" srcOrd="0" destOrd="0" presId="urn:microsoft.com/office/officeart/2008/layout/LinedList"/>
    <dgm:cxn modelId="{9B9AFE3A-1F1B-48AB-85F3-B3C6A84DA8B2}" type="presParOf" srcId="{8BB9FE2B-B589-4D8C-A788-C4011BDADA78}" destId="{F996E007-C7EF-44CD-82CE-A6348F38EDD4}" srcOrd="1" destOrd="0" presId="urn:microsoft.com/office/officeart/2008/layout/LinedList"/>
    <dgm:cxn modelId="{7E17302A-8E41-4DC8-8E2A-6BF65F3066D7}" type="presParOf" srcId="{8278E67D-FBA9-4FCC-AFFD-265F56FE7CD0}" destId="{83766D8C-63C8-4AB7-8DC9-796DDAF4882A}" srcOrd="2" destOrd="0" presId="urn:microsoft.com/office/officeart/2008/layout/LinedList"/>
    <dgm:cxn modelId="{0D88CC35-EC2A-45CE-A96A-F1A7E3A8D446}" type="presParOf" srcId="{8278E67D-FBA9-4FCC-AFFD-265F56FE7CD0}" destId="{7B2CA94A-CB53-48AB-BFC7-EE60B8E5D190}" srcOrd="3" destOrd="0" presId="urn:microsoft.com/office/officeart/2008/layout/LinedList"/>
    <dgm:cxn modelId="{9A750054-4B2A-4B91-890D-C4327F69A297}" type="presParOf" srcId="{7B2CA94A-CB53-48AB-BFC7-EE60B8E5D190}" destId="{E050E96F-3733-4D37-9BF0-ECE67F47276B}" srcOrd="0" destOrd="0" presId="urn:microsoft.com/office/officeart/2008/layout/LinedList"/>
    <dgm:cxn modelId="{F7477E1E-1C5C-44B4-9978-4C720A8E6569}" type="presParOf" srcId="{7B2CA94A-CB53-48AB-BFC7-EE60B8E5D190}" destId="{6E252222-13DA-456B-9F09-6AF398312B01}" srcOrd="1" destOrd="0" presId="urn:microsoft.com/office/officeart/2008/layout/LinedList"/>
    <dgm:cxn modelId="{BB5192CD-32C8-4656-A4DD-B967DF370236}" type="presParOf" srcId="{8278E67D-FBA9-4FCC-AFFD-265F56FE7CD0}" destId="{170B10F1-899B-4CAC-B484-A4B9591BDD17}" srcOrd="4" destOrd="0" presId="urn:microsoft.com/office/officeart/2008/layout/LinedList"/>
    <dgm:cxn modelId="{C8086A4A-43B4-41FA-A354-E91EB76F1808}" type="presParOf" srcId="{8278E67D-FBA9-4FCC-AFFD-265F56FE7CD0}" destId="{97A3F5D6-A270-4291-958F-0C56B7A13F27}" srcOrd="5" destOrd="0" presId="urn:microsoft.com/office/officeart/2008/layout/LinedList"/>
    <dgm:cxn modelId="{034F61CD-75E7-4475-BA63-226F4AFED910}" type="presParOf" srcId="{97A3F5D6-A270-4291-958F-0C56B7A13F27}" destId="{AC37CBCC-BEBA-4C26-8445-366F7BA3AFD2}" srcOrd="0" destOrd="0" presId="urn:microsoft.com/office/officeart/2008/layout/LinedList"/>
    <dgm:cxn modelId="{EE759FC4-FB0F-4596-B488-29EE45FC5E16}" type="presParOf" srcId="{97A3F5D6-A270-4291-958F-0C56B7A13F27}" destId="{06DE634E-43EA-4442-8396-CBB089925F2A}" srcOrd="1" destOrd="0" presId="urn:microsoft.com/office/officeart/2008/layout/LinedList"/>
    <dgm:cxn modelId="{417DAC6A-BD88-4D03-8582-B44328753CAC}" type="presParOf" srcId="{8278E67D-FBA9-4FCC-AFFD-265F56FE7CD0}" destId="{BD711450-6FBB-4824-BD4E-C03EC5708935}" srcOrd="6" destOrd="0" presId="urn:microsoft.com/office/officeart/2008/layout/LinedList"/>
    <dgm:cxn modelId="{CD06E2CA-84C9-4D6E-9D66-C99FD6A8AB48}" type="presParOf" srcId="{8278E67D-FBA9-4FCC-AFFD-265F56FE7CD0}" destId="{84360E15-6AA8-4A12-9BF9-74A25F34B6ED}" srcOrd="7" destOrd="0" presId="urn:microsoft.com/office/officeart/2008/layout/LinedList"/>
    <dgm:cxn modelId="{16F68C55-C87A-4AD1-B47E-DE0F9C87143F}" type="presParOf" srcId="{84360E15-6AA8-4A12-9BF9-74A25F34B6ED}" destId="{6625A6AA-2059-443E-A657-191BA21C57EF}" srcOrd="0" destOrd="0" presId="urn:microsoft.com/office/officeart/2008/layout/LinedList"/>
    <dgm:cxn modelId="{E62E72A1-C438-4AE4-8C72-DDC33B926DE5}" type="presParOf" srcId="{84360E15-6AA8-4A12-9BF9-74A25F34B6ED}" destId="{776A892B-998B-418F-9998-F25C2A8C9BDF}" srcOrd="1" destOrd="0" presId="urn:microsoft.com/office/officeart/2008/layout/LinedList"/>
    <dgm:cxn modelId="{7996D00B-8E76-47DA-A9AB-4A3936080E23}" type="presParOf" srcId="{8278E67D-FBA9-4FCC-AFFD-265F56FE7CD0}" destId="{F87FC5E9-E62F-4E56-A378-04F321288183}" srcOrd="8" destOrd="0" presId="urn:microsoft.com/office/officeart/2008/layout/LinedList"/>
    <dgm:cxn modelId="{3FD64248-FA28-4012-B6FB-93C2A917252B}" type="presParOf" srcId="{8278E67D-FBA9-4FCC-AFFD-265F56FE7CD0}" destId="{50564202-12D0-4BE6-A565-F2C4A7617664}" srcOrd="9" destOrd="0" presId="urn:microsoft.com/office/officeart/2008/layout/LinedList"/>
    <dgm:cxn modelId="{F7D9DF61-F938-440A-8815-379F402E52DD}" type="presParOf" srcId="{50564202-12D0-4BE6-A565-F2C4A7617664}" destId="{4EDBC4DC-9FBA-4273-9DF2-144F06512538}" srcOrd="0" destOrd="0" presId="urn:microsoft.com/office/officeart/2008/layout/LinedList"/>
    <dgm:cxn modelId="{57ED085A-64D3-40D5-B783-4A78E06CA987}" type="presParOf" srcId="{50564202-12D0-4BE6-A565-F2C4A7617664}" destId="{A9ECF638-7B9E-4CCE-804C-5818D7F085C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EC0BB-66A1-4861-B6F3-99CE20CF0FC0}">
      <dsp:nvSpPr>
        <dsp:cNvPr id="0" name=""/>
        <dsp:cNvSpPr/>
      </dsp:nvSpPr>
      <dsp:spPr>
        <a:xfrm>
          <a:off x="2236315" y="2116"/>
          <a:ext cx="2385368" cy="6270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n-lt"/>
              <a:ea typeface="Jura" pitchFamily="2" charset="0"/>
            </a:rPr>
            <a:t>Программы</a:t>
          </a:r>
          <a:endParaRPr lang="en-US" sz="1600" kern="1200" dirty="0">
            <a:latin typeface="+mn-lt"/>
            <a:ea typeface="Jura" pitchFamily="2" charset="0"/>
          </a:endParaRPr>
        </a:p>
      </dsp:txBody>
      <dsp:txXfrm>
        <a:off x="2254680" y="20481"/>
        <a:ext cx="2348638" cy="590301"/>
      </dsp:txXfrm>
    </dsp:sp>
    <dsp:sp modelId="{1302B463-A655-440D-A18E-EAFD9644DCB1}">
      <dsp:nvSpPr>
        <dsp:cNvPr id="0" name=""/>
        <dsp:cNvSpPr/>
      </dsp:nvSpPr>
      <dsp:spPr>
        <a:xfrm rot="5400000">
          <a:off x="3311431" y="644823"/>
          <a:ext cx="235136" cy="282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344351" y="668337"/>
        <a:ext cx="169298" cy="164595"/>
      </dsp:txXfrm>
    </dsp:sp>
    <dsp:sp modelId="{F88E60E3-DCBA-4CD4-8DEC-DCD76AB64C8B}">
      <dsp:nvSpPr>
        <dsp:cNvPr id="0" name=""/>
        <dsp:cNvSpPr/>
      </dsp:nvSpPr>
      <dsp:spPr>
        <a:xfrm>
          <a:off x="2236315" y="942663"/>
          <a:ext cx="2385368" cy="6270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n-lt"/>
              <a:ea typeface="Jura" pitchFamily="2" charset="0"/>
            </a:rPr>
            <a:t>Модули</a:t>
          </a:r>
          <a:endParaRPr lang="en-US" sz="1600" kern="1200" dirty="0">
            <a:latin typeface="+mn-lt"/>
            <a:ea typeface="Jura" pitchFamily="2" charset="0"/>
          </a:endParaRPr>
        </a:p>
      </dsp:txBody>
      <dsp:txXfrm>
        <a:off x="2254680" y="961028"/>
        <a:ext cx="2348638" cy="590301"/>
      </dsp:txXfrm>
    </dsp:sp>
    <dsp:sp modelId="{64FB7F55-4973-420C-98F0-973D3ECC3D2D}">
      <dsp:nvSpPr>
        <dsp:cNvPr id="0" name=""/>
        <dsp:cNvSpPr/>
      </dsp:nvSpPr>
      <dsp:spPr>
        <a:xfrm rot="5400000">
          <a:off x="3311431" y="1585370"/>
          <a:ext cx="235136" cy="282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344351" y="1608884"/>
        <a:ext cx="169298" cy="164595"/>
      </dsp:txXfrm>
    </dsp:sp>
    <dsp:sp modelId="{C3A5211C-07A5-4560-8B83-E414EFA6D135}">
      <dsp:nvSpPr>
        <dsp:cNvPr id="0" name=""/>
        <dsp:cNvSpPr/>
      </dsp:nvSpPr>
      <dsp:spPr>
        <a:xfrm>
          <a:off x="2236315" y="1883210"/>
          <a:ext cx="2385368" cy="6270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n-lt"/>
              <a:ea typeface="Jura" pitchFamily="2" charset="0"/>
            </a:rPr>
            <a:t>Классы</a:t>
          </a:r>
          <a:r>
            <a:rPr lang="en-US" sz="1600" kern="1200" dirty="0">
              <a:latin typeface="+mn-lt"/>
              <a:ea typeface="Jura" pitchFamily="2" charset="0"/>
            </a:rPr>
            <a:t>/</a:t>
          </a:r>
          <a:r>
            <a:rPr lang="ru-RU" sz="1600" kern="1200" dirty="0">
              <a:latin typeface="+mn-lt"/>
              <a:ea typeface="Jura" pitchFamily="2" charset="0"/>
            </a:rPr>
            <a:t>Функции</a:t>
          </a:r>
          <a:endParaRPr lang="en-US" sz="1600" kern="1200" dirty="0">
            <a:latin typeface="+mn-lt"/>
            <a:ea typeface="Jura" pitchFamily="2" charset="0"/>
          </a:endParaRPr>
        </a:p>
      </dsp:txBody>
      <dsp:txXfrm>
        <a:off x="2254680" y="1901575"/>
        <a:ext cx="2348638" cy="590301"/>
      </dsp:txXfrm>
    </dsp:sp>
    <dsp:sp modelId="{75B40DE2-CB2E-4C3D-B3D9-04959C14A7AF}">
      <dsp:nvSpPr>
        <dsp:cNvPr id="0" name=""/>
        <dsp:cNvSpPr/>
      </dsp:nvSpPr>
      <dsp:spPr>
        <a:xfrm rot="5400000">
          <a:off x="3311431" y="2525917"/>
          <a:ext cx="235136" cy="282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344351" y="2549431"/>
        <a:ext cx="169298" cy="164595"/>
      </dsp:txXfrm>
    </dsp:sp>
    <dsp:sp modelId="{E549E6CA-4B27-487B-9755-21BEE9D81DF5}">
      <dsp:nvSpPr>
        <dsp:cNvPr id="0" name=""/>
        <dsp:cNvSpPr/>
      </dsp:nvSpPr>
      <dsp:spPr>
        <a:xfrm>
          <a:off x="2236315" y="2823757"/>
          <a:ext cx="2385368" cy="6270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n-lt"/>
              <a:ea typeface="Jura" pitchFamily="2" charset="0"/>
            </a:rPr>
            <a:t>Инструкции</a:t>
          </a:r>
          <a:endParaRPr lang="en-US" sz="1600" kern="1200" dirty="0">
            <a:latin typeface="+mn-lt"/>
            <a:ea typeface="Jura" pitchFamily="2" charset="0"/>
          </a:endParaRPr>
        </a:p>
      </dsp:txBody>
      <dsp:txXfrm>
        <a:off x="2254680" y="2842122"/>
        <a:ext cx="2348638" cy="590301"/>
      </dsp:txXfrm>
    </dsp:sp>
    <dsp:sp modelId="{EEF54D02-4E8E-4C48-ABBF-24D7D3F528DB}">
      <dsp:nvSpPr>
        <dsp:cNvPr id="0" name=""/>
        <dsp:cNvSpPr/>
      </dsp:nvSpPr>
      <dsp:spPr>
        <a:xfrm rot="5400000">
          <a:off x="3311431" y="3466465"/>
          <a:ext cx="235136" cy="282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344351" y="3489979"/>
        <a:ext cx="169298" cy="164595"/>
      </dsp:txXfrm>
    </dsp:sp>
    <dsp:sp modelId="{E3D9C735-8E3A-47F9-8AD6-188FB3BEAC8C}">
      <dsp:nvSpPr>
        <dsp:cNvPr id="0" name=""/>
        <dsp:cNvSpPr/>
      </dsp:nvSpPr>
      <dsp:spPr>
        <a:xfrm>
          <a:off x="2236315" y="3764305"/>
          <a:ext cx="2385368" cy="6270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n-lt"/>
              <a:ea typeface="Jura" pitchFamily="2" charset="0"/>
            </a:rPr>
            <a:t>Выражения</a:t>
          </a:r>
        </a:p>
      </dsp:txBody>
      <dsp:txXfrm>
        <a:off x="2254680" y="3782670"/>
        <a:ext cx="2348638" cy="590301"/>
      </dsp:txXfrm>
    </dsp:sp>
    <dsp:sp modelId="{BE1663CA-FF99-40E4-B645-77294AD9CC95}">
      <dsp:nvSpPr>
        <dsp:cNvPr id="0" name=""/>
        <dsp:cNvSpPr/>
      </dsp:nvSpPr>
      <dsp:spPr>
        <a:xfrm rot="5400000">
          <a:off x="3311431" y="4407012"/>
          <a:ext cx="235136" cy="282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344351" y="4430526"/>
        <a:ext cx="169298" cy="164595"/>
      </dsp:txXfrm>
    </dsp:sp>
    <dsp:sp modelId="{ED3B9937-B37D-40FC-8E2F-7B7226BCF5AB}">
      <dsp:nvSpPr>
        <dsp:cNvPr id="0" name=""/>
        <dsp:cNvSpPr/>
      </dsp:nvSpPr>
      <dsp:spPr>
        <a:xfrm>
          <a:off x="2236315" y="4704852"/>
          <a:ext cx="2385368" cy="6270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n-lt"/>
              <a:ea typeface="Jura" pitchFamily="2" charset="0"/>
            </a:rPr>
            <a:t>Объекты</a:t>
          </a:r>
          <a:r>
            <a:rPr lang="en-US" sz="1600" kern="1200" dirty="0">
              <a:latin typeface="+mn-lt"/>
              <a:ea typeface="Jura" pitchFamily="2" charset="0"/>
            </a:rPr>
            <a:t> (</a:t>
          </a:r>
          <a:r>
            <a:rPr lang="ru-RU" sz="1600" kern="1200" dirty="0">
              <a:latin typeface="+mn-lt"/>
              <a:ea typeface="Jura" pitchFamily="2" charset="0"/>
            </a:rPr>
            <a:t>переменные и литералы</a:t>
          </a:r>
          <a:r>
            <a:rPr lang="en-US" sz="1600" kern="1200" dirty="0">
              <a:latin typeface="+mn-lt"/>
              <a:ea typeface="Jura" pitchFamily="2" charset="0"/>
            </a:rPr>
            <a:t>)</a:t>
          </a:r>
          <a:endParaRPr lang="ru-RU" sz="1600" kern="1200" dirty="0">
            <a:latin typeface="+mn-lt"/>
            <a:ea typeface="Jura" pitchFamily="2" charset="0"/>
          </a:endParaRPr>
        </a:p>
      </dsp:txBody>
      <dsp:txXfrm>
        <a:off x="2254680" y="4723217"/>
        <a:ext cx="2348638" cy="590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B96EE-26C0-4D0B-9076-21D84186B60E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A848342-57EF-419A-9B20-370D463DC3A2}">
      <dsp:nvSpPr>
        <dsp:cNvPr id="0" name=""/>
        <dsp:cNvSpPr/>
      </dsp:nvSpPr>
      <dsp:spPr>
        <a:xfrm>
          <a:off x="0" y="651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 err="1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val</a:t>
          </a:r>
          <a:r>
            <a:rPr lang="en-US" sz="29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= “test” </a:t>
          </a:r>
          <a:r>
            <a:rPr lang="en-US" sz="29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sz="2900" kern="1200" dirty="0">
              <a:latin typeface="+mn-lt"/>
              <a:ea typeface="Jura" pitchFamily="2" charset="0"/>
            </a:rPr>
            <a:t>стандартная форма</a:t>
          </a:r>
          <a:endParaRPr lang="en-US" sz="2900" kern="1200" dirty="0">
            <a:latin typeface="+mn-lt"/>
            <a:ea typeface="Jura" pitchFamily="2" charset="0"/>
          </a:endParaRPr>
        </a:p>
      </dsp:txBody>
      <dsp:txXfrm>
        <a:off x="0" y="651"/>
        <a:ext cx="6858000" cy="1066539"/>
      </dsp:txXfrm>
    </dsp:sp>
    <dsp:sp modelId="{26AD9D05-BDEE-477E-A646-D4E9AB469D0A}">
      <dsp:nvSpPr>
        <dsp:cNvPr id="0" name=""/>
        <dsp:cNvSpPr/>
      </dsp:nvSpPr>
      <dsp:spPr>
        <a:xfrm>
          <a:off x="0" y="1067190"/>
          <a:ext cx="685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A8CF8A0-957F-4083-88A8-A0C823679FAF}">
      <dsp:nvSpPr>
        <dsp:cNvPr id="0" name=""/>
        <dsp:cNvSpPr/>
      </dsp:nvSpPr>
      <dsp:spPr>
        <a:xfrm>
          <a:off x="0" y="106719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x, y = 3, 4</a:t>
          </a:r>
          <a:r>
            <a:rPr lang="ru-RU" sz="2900" b="1" i="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</a:t>
          </a:r>
          <a:r>
            <a:rPr lang="en-US" sz="29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sz="2900" kern="1200" dirty="0">
              <a:latin typeface="+mn-lt"/>
              <a:ea typeface="Jura" pitchFamily="2" charset="0"/>
            </a:rPr>
            <a:t>позиционное</a:t>
          </a:r>
          <a:endParaRPr lang="en-US" sz="2900" kern="1200" dirty="0">
            <a:latin typeface="+mn-lt"/>
            <a:ea typeface="Jura" pitchFamily="2" charset="0"/>
          </a:endParaRPr>
        </a:p>
      </dsp:txBody>
      <dsp:txXfrm>
        <a:off x="0" y="1067190"/>
        <a:ext cx="6858000" cy="1066539"/>
      </dsp:txXfrm>
    </dsp:sp>
    <dsp:sp modelId="{87B22221-A3B4-4A57-B593-04867F2AB968}">
      <dsp:nvSpPr>
        <dsp:cNvPr id="0" name=""/>
        <dsp:cNvSpPr/>
      </dsp:nvSpPr>
      <dsp:spPr>
        <a:xfrm>
          <a:off x="0" y="2133730"/>
          <a:ext cx="685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155A0E5-BDDA-4200-88DB-D264FC5A6259}">
      <dsp:nvSpPr>
        <dsp:cNvPr id="0" name=""/>
        <dsp:cNvSpPr/>
      </dsp:nvSpPr>
      <dsp:spPr>
        <a:xfrm>
          <a:off x="0" y="213373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[x, y] = [3, 4] </a:t>
          </a:r>
          <a:r>
            <a:rPr lang="en-US" sz="29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sz="2900" kern="1200" dirty="0">
              <a:latin typeface="+mn-lt"/>
              <a:ea typeface="Jura" pitchFamily="2" charset="0"/>
            </a:rPr>
            <a:t>списком</a:t>
          </a:r>
          <a:endParaRPr lang="en-US" sz="2900" kern="1200" dirty="0">
            <a:latin typeface="+mn-lt"/>
            <a:ea typeface="Jura" pitchFamily="2" charset="0"/>
          </a:endParaRPr>
        </a:p>
      </dsp:txBody>
      <dsp:txXfrm>
        <a:off x="0" y="2133730"/>
        <a:ext cx="6858000" cy="1066539"/>
      </dsp:txXfrm>
    </dsp:sp>
    <dsp:sp modelId="{B1D82AB2-1D22-4EE0-98D2-236A9FE4474C}">
      <dsp:nvSpPr>
        <dsp:cNvPr id="0" name=""/>
        <dsp:cNvSpPr/>
      </dsp:nvSpPr>
      <dsp:spPr>
        <a:xfrm>
          <a:off x="0" y="3200269"/>
          <a:ext cx="685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B6A16B7-521B-4EC7-A5EE-AC18EA2ED02C}">
      <dsp:nvSpPr>
        <dsp:cNvPr id="0" name=""/>
        <dsp:cNvSpPr/>
      </dsp:nvSpPr>
      <dsp:spPr>
        <a:xfrm>
          <a:off x="0" y="320026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c, a, t = “cat" </a:t>
          </a:r>
          <a:r>
            <a:rPr lang="en-US" sz="29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</a:t>
          </a:r>
          <a:r>
            <a:rPr lang="en-US" sz="2900" kern="1200" dirty="0">
              <a:latin typeface="+mn-lt"/>
              <a:cs typeface="JetBrains Mono" panose="02000009000000000000" pitchFamily="49" charset="0"/>
            </a:rPr>
            <a:t> </a:t>
          </a:r>
          <a:r>
            <a:rPr lang="ru-RU" sz="2900" kern="1200" dirty="0">
              <a:latin typeface="+mn-lt"/>
              <a:ea typeface="Jura" pitchFamily="2" charset="0"/>
            </a:rPr>
            <a:t>последовательностью</a:t>
          </a:r>
          <a:endParaRPr lang="en-US" sz="2900" kern="1200" dirty="0">
            <a:latin typeface="+mn-lt"/>
            <a:ea typeface="Jura" pitchFamily="2" charset="0"/>
          </a:endParaRPr>
        </a:p>
      </dsp:txBody>
      <dsp:txXfrm>
        <a:off x="0" y="3200269"/>
        <a:ext cx="6858000" cy="1066539"/>
      </dsp:txXfrm>
    </dsp:sp>
    <dsp:sp modelId="{668C4E7C-349A-44E7-9F2D-E3F26485C034}">
      <dsp:nvSpPr>
        <dsp:cNvPr id="0" name=""/>
        <dsp:cNvSpPr/>
      </dsp:nvSpPr>
      <dsp:spPr>
        <a:xfrm>
          <a:off x="0" y="4266809"/>
          <a:ext cx="685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D6E7B47-EA8E-486B-92EF-9F94A22DB8D3}">
      <dsp:nvSpPr>
        <dsp:cNvPr id="0" name=""/>
        <dsp:cNvSpPr/>
      </dsp:nvSpPr>
      <dsp:spPr>
        <a:xfrm>
          <a:off x="0" y="426680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x += 1 </a:t>
          </a:r>
          <a:r>
            <a:rPr lang="en-US" sz="29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sz="2900" kern="1200" dirty="0">
              <a:latin typeface="+mn-lt"/>
              <a:ea typeface="Jura" pitchFamily="2" charset="0"/>
            </a:rPr>
            <a:t>инкрементивное</a:t>
          </a:r>
          <a:endParaRPr lang="en-US" sz="2900" kern="1200" dirty="0">
            <a:latin typeface="+mn-lt"/>
            <a:ea typeface="Jura" pitchFamily="2" charset="0"/>
          </a:endParaRPr>
        </a:p>
      </dsp:txBody>
      <dsp:txXfrm>
        <a:off x="0" y="4266809"/>
        <a:ext cx="6858000" cy="10665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8B610-01DB-463E-8310-DAD0F1F897D0}">
      <dsp:nvSpPr>
        <dsp:cNvPr id="0" name=""/>
        <dsp:cNvSpPr/>
      </dsp:nvSpPr>
      <dsp:spPr>
        <a:xfrm>
          <a:off x="0" y="1747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8963858-F0BB-4245-8E39-B66A475528E8}">
      <dsp:nvSpPr>
        <dsp:cNvPr id="0" name=""/>
        <dsp:cNvSpPr/>
      </dsp:nvSpPr>
      <dsp:spPr>
        <a:xfrm>
          <a:off x="0" y="1747"/>
          <a:ext cx="10515600" cy="11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+mn-lt"/>
              <a:ea typeface="Jura" pitchFamily="2" charset="0"/>
            </a:rPr>
            <a:t>Имена переменных должны начинаться с подчёркивания либо буквы, за которой может следовать любое количество подчёркиваний, букв или цифр: </a:t>
          </a:r>
          <a:r>
            <a:rPr lang="en-US" sz="21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_test45, </a:t>
          </a:r>
          <a:r>
            <a:rPr lang="en-US" sz="2100" b="1" kern="1200" dirty="0" err="1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xyz</a:t>
          </a:r>
          <a:r>
            <a:rPr lang="en-US" sz="21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, _42smile</a:t>
          </a:r>
          <a:r>
            <a:rPr lang="en-US" sz="21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, </a:t>
          </a:r>
          <a:r>
            <a:rPr lang="en-US" sz="2100" strike="sngStrike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&amp;^%#</a:t>
          </a:r>
          <a:endParaRPr lang="en-US" sz="2100" kern="1200" dirty="0">
            <a:latin typeface="+mn-lt"/>
            <a:ea typeface="Cambria Math" panose="02040503050406030204" pitchFamily="18" charset="0"/>
            <a:cs typeface="JetBrains Mono" panose="02000009000000000000" pitchFamily="49" charset="0"/>
          </a:endParaRPr>
        </a:p>
      </dsp:txBody>
      <dsp:txXfrm>
        <a:off x="0" y="1747"/>
        <a:ext cx="10515600" cy="1191576"/>
      </dsp:txXfrm>
    </dsp:sp>
    <dsp:sp modelId="{9FF9B4D4-7979-499C-BB57-50F9A1797200}">
      <dsp:nvSpPr>
        <dsp:cNvPr id="0" name=""/>
        <dsp:cNvSpPr/>
      </dsp:nvSpPr>
      <dsp:spPr>
        <a:xfrm>
          <a:off x="0" y="1193324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406EF1-0794-48B4-8647-4C6F07AAE21C}">
      <dsp:nvSpPr>
        <dsp:cNvPr id="0" name=""/>
        <dsp:cNvSpPr/>
      </dsp:nvSpPr>
      <dsp:spPr>
        <a:xfrm>
          <a:off x="0" y="1193324"/>
          <a:ext cx="10515600" cy="11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+mn-lt"/>
              <a:ea typeface="Jura" pitchFamily="2" charset="0"/>
            </a:rPr>
            <a:t>Регистр симлов имеет значение: </a:t>
          </a:r>
          <a:r>
            <a:rPr lang="en-US" sz="21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TEST</a:t>
          </a:r>
          <a:r>
            <a:rPr lang="en-US" sz="21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≠ </a:t>
          </a:r>
          <a:r>
            <a:rPr lang="en-US" sz="21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test</a:t>
          </a:r>
        </a:p>
      </dsp:txBody>
      <dsp:txXfrm>
        <a:off x="0" y="1193324"/>
        <a:ext cx="10515600" cy="1191576"/>
      </dsp:txXfrm>
    </dsp:sp>
    <dsp:sp modelId="{6D50167F-F910-42C8-BE8F-0888385E72C6}">
      <dsp:nvSpPr>
        <dsp:cNvPr id="0" name=""/>
        <dsp:cNvSpPr/>
      </dsp:nvSpPr>
      <dsp:spPr>
        <a:xfrm>
          <a:off x="0" y="2384900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A0808FD-43A1-4F53-8311-B2633136D1F8}">
      <dsp:nvSpPr>
        <dsp:cNvPr id="0" name=""/>
        <dsp:cNvSpPr/>
      </dsp:nvSpPr>
      <dsp:spPr>
        <a:xfrm>
          <a:off x="0" y="2384900"/>
          <a:ext cx="10515600" cy="11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+mn-lt"/>
              <a:ea typeface="Jura" pitchFamily="2" charset="0"/>
            </a:rPr>
            <a:t>Зарезервированные слова: </a:t>
          </a:r>
          <a:r>
            <a:rPr lang="en-US" sz="21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False, None, True, and, as, assert, async, await, break, class, continue, def, del, </a:t>
          </a:r>
          <a:r>
            <a:rPr lang="en-US" sz="2100" b="1" kern="1200" dirty="0" err="1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elif</a:t>
          </a:r>
          <a:r>
            <a:rPr lang="en-US" sz="21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, else, except, finally, for, from, global, if, import, in, is, lambda, nonlocal, not, or, pass, raise, return, try, while, with, yield</a:t>
          </a:r>
        </a:p>
      </dsp:txBody>
      <dsp:txXfrm>
        <a:off x="0" y="2384900"/>
        <a:ext cx="10515600" cy="11915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2DAC8-40CC-482B-9714-2C0BA27D1994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82502-F8A1-4C77-B1EC-A5209486750C}">
      <dsp:nvSpPr>
        <dsp:cNvPr id="0" name=""/>
        <dsp:cNvSpPr/>
      </dsp:nvSpPr>
      <dsp:spPr>
        <a:xfrm>
          <a:off x="0" y="651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**</a:t>
          </a:r>
          <a:r>
            <a:rPr lang="ru-RU" sz="3400" kern="1200" dirty="0">
              <a:latin typeface="+mn-lt"/>
            </a:rPr>
            <a:t> </a:t>
          </a:r>
          <a:r>
            <a:rPr lang="ru-RU" sz="3400" kern="1200" dirty="0">
              <a:latin typeface="+mn-lt"/>
              <a:ea typeface="Jura" pitchFamily="2" charset="0"/>
            </a:rPr>
            <a:t>степень</a:t>
          </a:r>
          <a:endParaRPr lang="en-US" sz="3400" kern="1200" dirty="0">
            <a:latin typeface="+mn-lt"/>
            <a:ea typeface="Jura" pitchFamily="2" charset="0"/>
          </a:endParaRPr>
        </a:p>
      </dsp:txBody>
      <dsp:txXfrm>
        <a:off x="0" y="651"/>
        <a:ext cx="6858000" cy="761813"/>
      </dsp:txXfrm>
    </dsp:sp>
    <dsp:sp modelId="{CAA6C65C-E19A-4039-A637-3BFC306D0E9C}">
      <dsp:nvSpPr>
        <dsp:cNvPr id="0" name=""/>
        <dsp:cNvSpPr/>
      </dsp:nvSpPr>
      <dsp:spPr>
        <a:xfrm>
          <a:off x="0" y="762465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AED0E-B001-4DDE-B0E1-254E08343389}">
      <dsp:nvSpPr>
        <dsp:cNvPr id="0" name=""/>
        <dsp:cNvSpPr/>
      </dsp:nvSpPr>
      <dsp:spPr>
        <a:xfrm>
          <a:off x="0" y="762465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%</a:t>
          </a:r>
          <a:r>
            <a:rPr lang="ru-RU" sz="3400" kern="1200" dirty="0">
              <a:latin typeface="+mn-lt"/>
            </a:rPr>
            <a:t> </a:t>
          </a:r>
          <a:r>
            <a:rPr lang="ru-RU" sz="3400" kern="1200" dirty="0">
              <a:latin typeface="+mn-lt"/>
              <a:ea typeface="Jura" pitchFamily="2" charset="0"/>
            </a:rPr>
            <a:t>остаток</a:t>
          </a:r>
          <a:endParaRPr lang="en-US" sz="3400" kern="1200" dirty="0">
            <a:latin typeface="+mn-lt"/>
            <a:ea typeface="Jura" pitchFamily="2" charset="0"/>
          </a:endParaRPr>
        </a:p>
      </dsp:txBody>
      <dsp:txXfrm>
        <a:off x="0" y="762465"/>
        <a:ext cx="6858000" cy="761813"/>
      </dsp:txXfrm>
    </dsp:sp>
    <dsp:sp modelId="{B0123E8D-B783-4389-BC96-75959086B364}">
      <dsp:nvSpPr>
        <dsp:cNvPr id="0" name=""/>
        <dsp:cNvSpPr/>
      </dsp:nvSpPr>
      <dsp:spPr>
        <a:xfrm>
          <a:off x="0" y="152427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72C67-A68C-4723-B00B-77CC030BD998}">
      <dsp:nvSpPr>
        <dsp:cNvPr id="0" name=""/>
        <dsp:cNvSpPr/>
      </dsp:nvSpPr>
      <dsp:spPr>
        <a:xfrm>
          <a:off x="0" y="1524279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//</a:t>
          </a:r>
          <a:r>
            <a:rPr lang="ru-RU" sz="3400" kern="1200" dirty="0">
              <a:latin typeface="+mn-lt"/>
            </a:rPr>
            <a:t> </a:t>
          </a:r>
          <a:r>
            <a:rPr lang="ru-RU" sz="3400" kern="1200" dirty="0">
              <a:latin typeface="+mn-lt"/>
              <a:ea typeface="Jura" pitchFamily="2" charset="0"/>
            </a:rPr>
            <a:t>целочисленное деление</a:t>
          </a:r>
          <a:endParaRPr lang="en-US" sz="3400" kern="1200" dirty="0">
            <a:latin typeface="+mn-lt"/>
            <a:ea typeface="Jura" pitchFamily="2" charset="0"/>
          </a:endParaRPr>
        </a:p>
      </dsp:txBody>
      <dsp:txXfrm>
        <a:off x="0" y="1524279"/>
        <a:ext cx="6858000" cy="761813"/>
      </dsp:txXfrm>
    </dsp:sp>
    <dsp:sp modelId="{073573FA-3E7C-4003-94A5-DD002FFAC059}">
      <dsp:nvSpPr>
        <dsp:cNvPr id="0" name=""/>
        <dsp:cNvSpPr/>
      </dsp:nvSpPr>
      <dsp:spPr>
        <a:xfrm>
          <a:off x="0" y="2286093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42D28-AC30-4210-9B6F-15288D472DA1}">
      <dsp:nvSpPr>
        <dsp:cNvPr id="0" name=""/>
        <dsp:cNvSpPr/>
      </dsp:nvSpPr>
      <dsp:spPr>
        <a:xfrm>
          <a:off x="0" y="2286093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/</a:t>
          </a:r>
          <a:r>
            <a:rPr lang="ru-RU" sz="3400" kern="1200" dirty="0">
              <a:latin typeface="+mn-lt"/>
            </a:rPr>
            <a:t> </a:t>
          </a:r>
          <a:r>
            <a:rPr lang="ru-RU" sz="3400" kern="1200" dirty="0">
              <a:latin typeface="+mn-lt"/>
              <a:ea typeface="Jura" pitchFamily="2" charset="0"/>
            </a:rPr>
            <a:t>деление</a:t>
          </a:r>
          <a:endParaRPr lang="en-US" sz="3400" kern="1200" dirty="0">
            <a:latin typeface="+mn-lt"/>
            <a:ea typeface="Jura" pitchFamily="2" charset="0"/>
          </a:endParaRPr>
        </a:p>
      </dsp:txBody>
      <dsp:txXfrm>
        <a:off x="0" y="2286093"/>
        <a:ext cx="6858000" cy="761813"/>
      </dsp:txXfrm>
    </dsp:sp>
    <dsp:sp modelId="{62041CBC-7E77-4359-AB29-4B2EA0DA518A}">
      <dsp:nvSpPr>
        <dsp:cNvPr id="0" name=""/>
        <dsp:cNvSpPr/>
      </dsp:nvSpPr>
      <dsp:spPr>
        <a:xfrm>
          <a:off x="0" y="3047906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40869-F447-4BA2-877A-093033E52FB5}">
      <dsp:nvSpPr>
        <dsp:cNvPr id="0" name=""/>
        <dsp:cNvSpPr/>
      </dsp:nvSpPr>
      <dsp:spPr>
        <a:xfrm>
          <a:off x="0" y="3047906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*</a:t>
          </a:r>
          <a:r>
            <a:rPr lang="ru-RU" sz="3400" kern="1200" dirty="0">
              <a:latin typeface="+mn-lt"/>
            </a:rPr>
            <a:t> </a:t>
          </a:r>
          <a:r>
            <a:rPr lang="ru-RU" sz="3400" kern="1200" dirty="0">
              <a:latin typeface="+mn-lt"/>
              <a:ea typeface="Jura" pitchFamily="2" charset="0"/>
            </a:rPr>
            <a:t>произведение</a:t>
          </a:r>
          <a:endParaRPr lang="en-US" sz="3400" kern="1200" dirty="0">
            <a:latin typeface="+mn-lt"/>
            <a:ea typeface="Jura" pitchFamily="2" charset="0"/>
          </a:endParaRPr>
        </a:p>
      </dsp:txBody>
      <dsp:txXfrm>
        <a:off x="0" y="3047906"/>
        <a:ext cx="6858000" cy="761813"/>
      </dsp:txXfrm>
    </dsp:sp>
    <dsp:sp modelId="{2299D2C1-2035-4C1B-B57E-2A46B8365576}">
      <dsp:nvSpPr>
        <dsp:cNvPr id="0" name=""/>
        <dsp:cNvSpPr/>
      </dsp:nvSpPr>
      <dsp:spPr>
        <a:xfrm>
          <a:off x="0" y="380972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C0EDA-FAD7-4712-8483-972AFB75AF09}">
      <dsp:nvSpPr>
        <dsp:cNvPr id="0" name=""/>
        <dsp:cNvSpPr/>
      </dsp:nvSpPr>
      <dsp:spPr>
        <a:xfrm>
          <a:off x="0" y="3809720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</a:t>
          </a:r>
          <a:r>
            <a:rPr lang="ru-RU" sz="3400" kern="1200" dirty="0">
              <a:latin typeface="+mn-lt"/>
            </a:rPr>
            <a:t> </a:t>
          </a:r>
          <a:r>
            <a:rPr lang="ru-RU" sz="3400" kern="1200" dirty="0">
              <a:latin typeface="+mn-lt"/>
              <a:ea typeface="Jura" pitchFamily="2" charset="0"/>
            </a:rPr>
            <a:t>вычитание</a:t>
          </a:r>
          <a:endParaRPr lang="en-US" sz="3400" kern="1200" dirty="0">
            <a:latin typeface="+mn-lt"/>
            <a:ea typeface="Jura" pitchFamily="2" charset="0"/>
          </a:endParaRPr>
        </a:p>
      </dsp:txBody>
      <dsp:txXfrm>
        <a:off x="0" y="3809720"/>
        <a:ext cx="6858000" cy="761813"/>
      </dsp:txXfrm>
    </dsp:sp>
    <dsp:sp modelId="{EAB011F8-F7CB-4266-AD61-E097F4AFBE60}">
      <dsp:nvSpPr>
        <dsp:cNvPr id="0" name=""/>
        <dsp:cNvSpPr/>
      </dsp:nvSpPr>
      <dsp:spPr>
        <a:xfrm>
          <a:off x="0" y="457153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84465-186E-442E-ABB0-232B72D03F3A}">
      <dsp:nvSpPr>
        <dsp:cNvPr id="0" name=""/>
        <dsp:cNvSpPr/>
      </dsp:nvSpPr>
      <dsp:spPr>
        <a:xfrm>
          <a:off x="0" y="4571534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+</a:t>
          </a:r>
          <a:r>
            <a:rPr lang="ru-RU" sz="3400" kern="1200" dirty="0">
              <a:latin typeface="+mn-lt"/>
            </a:rPr>
            <a:t> </a:t>
          </a:r>
          <a:r>
            <a:rPr lang="ru-RU" sz="3400" kern="1200" dirty="0">
              <a:latin typeface="+mn-lt"/>
              <a:ea typeface="Jura" pitchFamily="2" charset="0"/>
            </a:rPr>
            <a:t>сложение</a:t>
          </a:r>
          <a:endParaRPr lang="en-US" sz="3400" kern="1200" dirty="0">
            <a:latin typeface="+mn-lt"/>
            <a:ea typeface="Jura" pitchFamily="2" charset="0"/>
          </a:endParaRPr>
        </a:p>
      </dsp:txBody>
      <dsp:txXfrm>
        <a:off x="0" y="4571534"/>
        <a:ext cx="6858000" cy="7618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1DA4A-DC65-48AC-9873-7D58559B5438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4334C9B-6C85-4A24-93FC-01ECA15E23A3}">
      <dsp:nvSpPr>
        <dsp:cNvPr id="0" name=""/>
        <dsp:cNvSpPr/>
      </dsp:nvSpPr>
      <dsp:spPr>
        <a:xfrm>
          <a:off x="0" y="2604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== </a:t>
          </a:r>
          <a:r>
            <a:rPr lang="ru-RU" sz="2800" b="0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равно</a:t>
          </a:r>
          <a:r>
            <a:rPr lang="ru-RU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</a:t>
          </a:r>
          <a:endParaRPr lang="en-US" sz="2800" kern="1200" cap="none" dirty="0">
            <a:latin typeface="+mn-lt"/>
            <a:ea typeface="Jura" pitchFamily="2" charset="0"/>
          </a:endParaRPr>
        </a:p>
      </dsp:txBody>
      <dsp:txXfrm>
        <a:off x="0" y="2604"/>
        <a:ext cx="6858000" cy="888131"/>
      </dsp:txXfrm>
    </dsp:sp>
    <dsp:sp modelId="{F89E8C9C-B20A-422F-8B14-9088F21F1EDE}">
      <dsp:nvSpPr>
        <dsp:cNvPr id="0" name=""/>
        <dsp:cNvSpPr/>
      </dsp:nvSpPr>
      <dsp:spPr>
        <a:xfrm>
          <a:off x="0" y="890736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5C3A562-27E9-4915-8E1D-A1C19AB281AA}">
      <dsp:nvSpPr>
        <dsp:cNvPr id="0" name=""/>
        <dsp:cNvSpPr/>
      </dsp:nvSpPr>
      <dsp:spPr>
        <a:xfrm>
          <a:off x="0" y="890736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!=</a:t>
          </a:r>
          <a:r>
            <a:rPr lang="ru-RU" sz="2800" kern="1200" cap="none" dirty="0">
              <a:latin typeface="+mn-lt"/>
            </a:rPr>
            <a:t> </a:t>
          </a:r>
          <a:r>
            <a:rPr lang="ru-RU" sz="2800" kern="1200" cap="none" dirty="0">
              <a:latin typeface="+mn-lt"/>
              <a:ea typeface="Jura" pitchFamily="2" charset="0"/>
            </a:rPr>
            <a:t>не равно</a:t>
          </a:r>
          <a:endParaRPr lang="en-US" sz="2800" kern="1200" cap="none" dirty="0">
            <a:latin typeface="+mn-lt"/>
            <a:ea typeface="Jura" pitchFamily="2" charset="0"/>
          </a:endParaRPr>
        </a:p>
      </dsp:txBody>
      <dsp:txXfrm>
        <a:off x="0" y="890736"/>
        <a:ext cx="6858000" cy="888131"/>
      </dsp:txXfrm>
    </dsp:sp>
    <dsp:sp modelId="{F1A20DA5-6C4C-41E9-B536-668B9105C0E2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535DED3-6EE7-432D-99E4-82EE68A99465}">
      <dsp:nvSpPr>
        <dsp:cNvPr id="0" name=""/>
        <dsp:cNvSpPr/>
      </dsp:nvSpPr>
      <dsp:spPr>
        <a:xfrm>
          <a:off x="0" y="1778868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&gt;</a:t>
          </a:r>
          <a:r>
            <a:rPr lang="en-US" sz="2800" kern="1200" cap="none" dirty="0">
              <a:latin typeface="+mn-lt"/>
            </a:rPr>
            <a:t> </a:t>
          </a:r>
          <a:r>
            <a:rPr lang="ru-RU" sz="2800" kern="1200" cap="none" dirty="0">
              <a:latin typeface="+mn-lt"/>
              <a:ea typeface="Jura" pitchFamily="2" charset="0"/>
            </a:rPr>
            <a:t>больше</a:t>
          </a:r>
          <a:endParaRPr lang="en-US" sz="2800" kern="1200" cap="none" dirty="0">
            <a:latin typeface="+mn-lt"/>
            <a:ea typeface="Jura" pitchFamily="2" charset="0"/>
          </a:endParaRPr>
        </a:p>
      </dsp:txBody>
      <dsp:txXfrm>
        <a:off x="0" y="1778868"/>
        <a:ext cx="6858000" cy="888131"/>
      </dsp:txXfrm>
    </dsp:sp>
    <dsp:sp modelId="{0F2882FB-979A-45F8-BF05-8F8BDB260F13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F5C3EA8-25F0-4F4A-A637-431E5766E7D9}">
      <dsp:nvSpPr>
        <dsp:cNvPr id="0" name=""/>
        <dsp:cNvSpPr/>
      </dsp:nvSpPr>
      <dsp:spPr>
        <a:xfrm>
          <a:off x="0" y="2667000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&lt;</a:t>
          </a:r>
          <a:r>
            <a:rPr lang="ru-RU" sz="2800" kern="1200" cap="none" dirty="0">
              <a:latin typeface="+mn-lt"/>
            </a:rPr>
            <a:t> </a:t>
          </a:r>
          <a:r>
            <a:rPr lang="ru-RU" sz="2800" kern="1200" cap="none" dirty="0">
              <a:latin typeface="+mn-lt"/>
              <a:ea typeface="Jura" pitchFamily="2" charset="0"/>
            </a:rPr>
            <a:t>меньше</a:t>
          </a:r>
          <a:endParaRPr lang="en-US" sz="2800" kern="1200" cap="none" dirty="0">
            <a:latin typeface="+mn-lt"/>
            <a:ea typeface="Jura" pitchFamily="2" charset="0"/>
          </a:endParaRPr>
        </a:p>
      </dsp:txBody>
      <dsp:txXfrm>
        <a:off x="0" y="2667000"/>
        <a:ext cx="6858000" cy="888131"/>
      </dsp:txXfrm>
    </dsp:sp>
    <dsp:sp modelId="{3843010D-EF47-42C9-BAEF-B7EBB54AD335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9B83C82-1ABB-45F4-A3A8-7EA2E4AEEA0A}">
      <dsp:nvSpPr>
        <dsp:cNvPr id="0" name=""/>
        <dsp:cNvSpPr/>
      </dsp:nvSpPr>
      <dsp:spPr>
        <a:xfrm>
          <a:off x="0" y="3555131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&gt;=</a:t>
          </a:r>
          <a:r>
            <a:rPr lang="ru-RU" sz="2800" kern="1200" cap="none" dirty="0">
              <a:latin typeface="+mn-lt"/>
            </a:rPr>
            <a:t> </a:t>
          </a:r>
          <a:r>
            <a:rPr lang="ru-RU" sz="2800" kern="1200" cap="none" dirty="0">
              <a:latin typeface="+mn-lt"/>
              <a:ea typeface="Jura" pitchFamily="2" charset="0"/>
            </a:rPr>
            <a:t>больше либо равно</a:t>
          </a:r>
          <a:endParaRPr lang="en-US" sz="2800" kern="1200" cap="none" dirty="0">
            <a:latin typeface="+mn-lt"/>
            <a:ea typeface="Jura" pitchFamily="2" charset="0"/>
          </a:endParaRPr>
        </a:p>
      </dsp:txBody>
      <dsp:txXfrm>
        <a:off x="0" y="3555131"/>
        <a:ext cx="6858000" cy="888131"/>
      </dsp:txXfrm>
    </dsp:sp>
    <dsp:sp modelId="{CD611D96-8012-43B2-B3A6-CE0904FD2BDD}">
      <dsp:nvSpPr>
        <dsp:cNvPr id="0" name=""/>
        <dsp:cNvSpPr/>
      </dsp:nvSpPr>
      <dsp:spPr>
        <a:xfrm>
          <a:off x="0" y="4443263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1D026D9-E162-4680-AD1E-41D1E2DF1FFA}">
      <dsp:nvSpPr>
        <dsp:cNvPr id="0" name=""/>
        <dsp:cNvSpPr/>
      </dsp:nvSpPr>
      <dsp:spPr>
        <a:xfrm>
          <a:off x="0" y="4443263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&lt;=</a:t>
          </a:r>
          <a:r>
            <a:rPr lang="ru-RU" sz="2800" kern="1200" cap="none" dirty="0">
              <a:latin typeface="+mn-lt"/>
            </a:rPr>
            <a:t> </a:t>
          </a:r>
          <a:r>
            <a:rPr lang="ru-RU" sz="2800" kern="1200" cap="none" dirty="0">
              <a:latin typeface="+mn-lt"/>
              <a:ea typeface="Jura" pitchFamily="2" charset="0"/>
            </a:rPr>
            <a:t>меньше либо равно</a:t>
          </a:r>
          <a:endParaRPr lang="en-US" sz="2800" kern="1200" cap="none" dirty="0">
            <a:latin typeface="+mn-lt"/>
            <a:ea typeface="Jura" pitchFamily="2" charset="0"/>
          </a:endParaRPr>
        </a:p>
      </dsp:txBody>
      <dsp:txXfrm>
        <a:off x="0" y="4443263"/>
        <a:ext cx="6858000" cy="8881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093B0E-3C3E-426A-9899-A252323CB8BF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35029-668B-49D1-86BA-90E0CA030EBA}">
      <dsp:nvSpPr>
        <dsp:cNvPr id="0" name=""/>
        <dsp:cNvSpPr/>
      </dsp:nvSpPr>
      <dsp:spPr>
        <a:xfrm>
          <a:off x="0" y="651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+mn-lt"/>
              <a:ea typeface="Jura" pitchFamily="2" charset="0"/>
            </a:rPr>
            <a:t>Операторы выполняются друг за другом, если не указано иное</a:t>
          </a:r>
          <a:endParaRPr lang="en-US" sz="2100" kern="1200" dirty="0">
            <a:latin typeface="+mn-lt"/>
            <a:ea typeface="Jura" pitchFamily="2" charset="0"/>
          </a:endParaRPr>
        </a:p>
      </dsp:txBody>
      <dsp:txXfrm>
        <a:off x="0" y="651"/>
        <a:ext cx="6858000" cy="1066539"/>
      </dsp:txXfrm>
    </dsp:sp>
    <dsp:sp modelId="{83766D8C-63C8-4AB7-8DC9-796DDAF4882A}">
      <dsp:nvSpPr>
        <dsp:cNvPr id="0" name=""/>
        <dsp:cNvSpPr/>
      </dsp:nvSpPr>
      <dsp:spPr>
        <a:xfrm>
          <a:off x="0" y="106719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0E96F-3733-4D37-9BF0-ECE67F47276B}">
      <dsp:nvSpPr>
        <dsp:cNvPr id="0" name=""/>
        <dsp:cNvSpPr/>
      </dsp:nvSpPr>
      <dsp:spPr>
        <a:xfrm>
          <a:off x="0" y="106719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+mn-lt"/>
              <a:ea typeface="Jura" pitchFamily="2" charset="0"/>
            </a:rPr>
            <a:t>Границы блоков и операторов определяются автоматически</a:t>
          </a:r>
          <a:endParaRPr lang="en-US" sz="2100" kern="1200" dirty="0">
            <a:latin typeface="+mn-lt"/>
            <a:ea typeface="Jura" pitchFamily="2" charset="0"/>
          </a:endParaRPr>
        </a:p>
      </dsp:txBody>
      <dsp:txXfrm>
        <a:off x="0" y="1067190"/>
        <a:ext cx="6858000" cy="1066539"/>
      </dsp:txXfrm>
    </dsp:sp>
    <dsp:sp modelId="{170B10F1-899B-4CAC-B484-A4B9591BDD17}">
      <dsp:nvSpPr>
        <dsp:cNvPr id="0" name=""/>
        <dsp:cNvSpPr/>
      </dsp:nvSpPr>
      <dsp:spPr>
        <a:xfrm>
          <a:off x="0" y="213373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7CBCC-BEBA-4C26-8445-366F7BA3AFD2}">
      <dsp:nvSpPr>
        <dsp:cNvPr id="0" name=""/>
        <dsp:cNvSpPr/>
      </dsp:nvSpPr>
      <dsp:spPr>
        <a:xfrm>
          <a:off x="0" y="213373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+mn-lt"/>
              <a:ea typeface="Jura" pitchFamily="2" charset="0"/>
            </a:rPr>
            <a:t>Составные операторы = заголовок + : + тело с отступом</a:t>
          </a:r>
          <a:endParaRPr lang="en-US" sz="2100" kern="1200" dirty="0">
            <a:latin typeface="+mn-lt"/>
            <a:ea typeface="Jura" pitchFamily="2" charset="0"/>
          </a:endParaRPr>
        </a:p>
      </dsp:txBody>
      <dsp:txXfrm>
        <a:off x="0" y="2133730"/>
        <a:ext cx="6858000" cy="1066539"/>
      </dsp:txXfrm>
    </dsp:sp>
    <dsp:sp modelId="{BD711450-6FBB-4824-BD4E-C03EC5708935}">
      <dsp:nvSpPr>
        <dsp:cNvPr id="0" name=""/>
        <dsp:cNvSpPr/>
      </dsp:nvSpPr>
      <dsp:spPr>
        <a:xfrm>
          <a:off x="0" y="3200269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5A6AA-2059-443E-A657-191BA21C57EF}">
      <dsp:nvSpPr>
        <dsp:cNvPr id="0" name=""/>
        <dsp:cNvSpPr/>
      </dsp:nvSpPr>
      <dsp:spPr>
        <a:xfrm>
          <a:off x="0" y="320026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+mn-lt"/>
              <a:ea typeface="Jura" pitchFamily="2" charset="0"/>
            </a:rPr>
            <a:t>Пустые строки, пробелы и комментарии игнорируются</a:t>
          </a:r>
          <a:endParaRPr lang="en-US" sz="2100" kern="1200" dirty="0">
            <a:latin typeface="+mn-lt"/>
            <a:ea typeface="Jura" pitchFamily="2" charset="0"/>
          </a:endParaRPr>
        </a:p>
      </dsp:txBody>
      <dsp:txXfrm>
        <a:off x="0" y="3200269"/>
        <a:ext cx="6858000" cy="1066539"/>
      </dsp:txXfrm>
    </dsp:sp>
    <dsp:sp modelId="{F87FC5E9-E62F-4E56-A378-04F321288183}">
      <dsp:nvSpPr>
        <dsp:cNvPr id="0" name=""/>
        <dsp:cNvSpPr/>
      </dsp:nvSpPr>
      <dsp:spPr>
        <a:xfrm>
          <a:off x="0" y="4266809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BC4DC-9FBA-4273-9DF2-144F06512538}">
      <dsp:nvSpPr>
        <dsp:cNvPr id="0" name=""/>
        <dsp:cNvSpPr/>
      </dsp:nvSpPr>
      <dsp:spPr>
        <a:xfrm>
          <a:off x="0" y="426680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+mn-lt"/>
              <a:ea typeface="Jura" pitchFamily="2" charset="0"/>
            </a:rPr>
            <a:t>Строки документации игнорируются, но отображаются специальными инструментами (</a:t>
          </a:r>
          <a:r>
            <a:rPr lang="en-US" sz="2100" kern="1200" dirty="0">
              <a:latin typeface="+mn-lt"/>
              <a:ea typeface="Jura" pitchFamily="2" charset="0"/>
            </a:rPr>
            <a:t>IDE</a:t>
          </a:r>
          <a:r>
            <a:rPr lang="ru-RU" sz="2100" kern="1200" dirty="0">
              <a:latin typeface="+mn-lt"/>
              <a:ea typeface="Jura" pitchFamily="2" charset="0"/>
            </a:rPr>
            <a:t>)</a:t>
          </a:r>
          <a:endParaRPr lang="en-US" sz="2100" kern="1200" dirty="0">
            <a:latin typeface="+mn-lt"/>
            <a:ea typeface="Jura" pitchFamily="2" charset="0"/>
          </a:endParaRPr>
        </a:p>
      </dsp:txBody>
      <dsp:txXfrm>
        <a:off x="0" y="4266809"/>
        <a:ext cx="6858000" cy="1066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70254-4597-EB8B-6ECE-A3DEE58DE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5D12-6031-40CA-9C7E-EB7CB1692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550EF-77D7-B90F-2750-0E422C53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B4B-2D19-4B2E-9A69-C82A063DCE88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54288-9879-895D-36E7-18C18888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7B0A3-EE00-AE19-B89A-11F2A796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7E2F-F19F-46A0-8392-63585A7FC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4598-A55B-1B7E-4C2E-A350D3C2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91E1C-6925-B1C2-282D-E9EA2320E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55B54-E3B8-780D-703A-A5877F83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B4B-2D19-4B2E-9A69-C82A063DCE88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39C4F-6033-C61D-A0BC-7936E787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5EB26-DACB-0993-325A-2C18D2B7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7E2F-F19F-46A0-8392-63585A7FC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3148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093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430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694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956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170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166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885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122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85696342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6343558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B5514-A14D-E5C5-FA4C-91145D068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9962E-63DB-0CBF-5F80-6A5ED50BB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2E1C0-4436-6EF3-1143-8A295CAD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B4B-2D19-4B2E-9A69-C82A063DCE88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B00D2-334F-3964-7534-05F93CD6F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272BB-FE8E-1201-6902-4A4E2EFE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7E2F-F19F-46A0-8392-63585A7FC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4359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884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131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829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92290617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08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677737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020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8309069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086053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77113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89563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70554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170149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9024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48879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1988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9187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29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75633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54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46270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70705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74020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32123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162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04AF-6AF3-69C5-19CD-A3BE3485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DFD05-E749-3A6F-3493-0A0A06648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1D2CD-2FFF-FDF1-33C7-647F399A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B4B-2D19-4B2E-9A69-C82A063DCE88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A5BEE-C8FE-00F9-D086-114641F45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058B0-754F-4C98-97B6-E7C4D057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7E2F-F19F-46A0-8392-63585A7FC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344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43781880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903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98544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154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866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8652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058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47376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625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00172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1936-FCEB-B983-9077-DF558012B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87578-3782-1AE7-D6BA-BF17429DF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DA4BE-99A6-699E-D2EC-BB3F6783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B4B-2D19-4B2E-9A69-C82A063DCE88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9B658-0281-050F-A89A-95F9D904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E7D13-DD6E-5B14-7E05-7826658A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7E2F-F19F-46A0-8392-63585A7FC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846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99159533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70910528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749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75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0743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267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752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47806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13739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23292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F37FF-F86D-2476-CA13-071750A70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A166F-239F-53F7-FAAC-A10DEE836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9353D-B72F-539D-C24E-FE1225E21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DB885-F366-674F-D66C-BDFC42FC6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B4B-2D19-4B2E-9A69-C82A063DCE88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C694F-4A5D-EB9A-342B-B778C4E1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FB68F-020B-D218-B396-E650C68C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7E2F-F19F-46A0-8392-63585A7FC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240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79717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5058400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112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02774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194546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74272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37375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26310627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130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43526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B120A-6FF3-9E7B-ABF4-CF49C04F1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A52CC-5AE4-819B-F6CA-6AAACBC73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C46E6-B321-8B80-4636-95D7D87BE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CFD1A-C0D5-CAAA-84C0-84F29BD15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B464A3-A8B8-C3E2-FF71-E877F1E62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E51098-3A37-75C9-3A14-08CA34FE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B4B-2D19-4B2E-9A69-C82A063DCE88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25A6C7-D6B3-C537-10E2-56D299B0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BED04-51A4-7869-0B84-94793224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7E2F-F19F-46A0-8392-63585A7FC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27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616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24348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416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196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1961280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636864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307608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685530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186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6255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E277F-35FE-0799-D3D0-033E8958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9EAA91-A90A-9A3B-6B40-755BF2E04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B4B-2D19-4B2E-9A69-C82A063DCE88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EAF4A-7B86-7FB7-6E79-49BEFD44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9F765-864C-6156-0C08-8F30CF3D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7E2F-F19F-46A0-8392-63585A7FC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2675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6735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40236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83781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7640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84117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860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581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86469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73113527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64214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DFBAC-8BAD-B216-5F49-3F81245B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B4B-2D19-4B2E-9A69-C82A063DCE88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2DBA2C-EFBA-F81A-072D-5416014A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04A41-0BDB-DA5B-5345-35A86A91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7E2F-F19F-46A0-8392-63585A7FC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6915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25582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291358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593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08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01213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8320064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22924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56250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79559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46505218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C7A8D-E023-56F7-25E6-A0962BF3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47800-3AAB-D67D-26D2-B827B14AE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EC5DF-FB24-9FA2-19D2-6C7909757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1AA96-E2A0-6ECC-C286-650EB7F7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B4B-2D19-4B2E-9A69-C82A063DCE88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D3AC5-011A-DC27-B326-EC01965D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6ECBB-338E-ACD1-E040-C67C5DFC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7E2F-F19F-46A0-8392-63585A7FC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3900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6330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3294858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71747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59956784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65032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486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12518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16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99456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047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2944-4747-AB8D-14BA-3A9FDE5F4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3D5554-48AC-647B-5ACA-2B9A2A592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99247-83D2-10BE-1E49-296755585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78BC5-1184-5205-ED02-3B733FD9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B4B-2D19-4B2E-9A69-C82A063DCE88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F4356-0A5A-8735-8724-901D87BE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BA90-301B-B7E3-F164-4441D308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7E2F-F19F-46A0-8392-63585A7FC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4221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74089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197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76898963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204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266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9592497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988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609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267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58415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E5D33-F289-AA9A-70C7-44B78CA05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20EC8-A9AA-B3F5-BE50-E9A9526D1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B811A-5891-4F93-18FB-ECA632582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FBB4B-2D19-4B2E-9A69-C82A063DCE88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80616-164E-6160-676D-259A31FB4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A56F7-7049-1ACE-AD6B-AB38C0C13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07E2F-F19F-46A0-8392-63585A7FC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47130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6D3055A-5747-C719-9C4C-8B20AB8C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Интерпритатор – программная прослойка между кодом и процессором</a:t>
            </a:r>
            <a:endParaRPr lang="en-US" sz="3600" dirty="0"/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957DBBA5-FF7F-1B4B-8BEB-90D13E89E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5182" y="2598738"/>
            <a:ext cx="7773385" cy="3578225"/>
          </a:xfrm>
        </p:spPr>
      </p:pic>
    </p:spTree>
    <p:extLst>
      <p:ext uri="{BB962C8B-B14F-4D97-AF65-F5344CB8AC3E}">
        <p14:creationId xmlns:p14="http://schemas.microsoft.com/office/powerpoint/2010/main" val="191888141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0D7A-C9B8-4D35-A1A3-CBCB7C99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ru-RU" dirty="0"/>
              <a:t>Характерные черты синтаксиса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1532B5B-9C7E-4E51-B8B1-6E7E6BC7B9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335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B0B438C-6601-9F79-C926-2A77D3B5C85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ru-RU" dirty="0"/>
              <a:t>Фундамент синстаксиса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8462B525-A809-B8C7-89E3-598CA28CF35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ru-RU" b="1" dirty="0"/>
              <a:t>10</a:t>
            </a:r>
            <a:r>
              <a:rPr lang="ru-RU" dirty="0"/>
              <a:t>, </a:t>
            </a:r>
            <a:r>
              <a:rPr lang="ru-RU" b="1" dirty="0"/>
              <a:t>15.5</a:t>
            </a:r>
            <a:r>
              <a:rPr lang="ru-RU" dirty="0"/>
              <a:t>, </a:t>
            </a:r>
            <a:r>
              <a:rPr lang="ru-RU" b="1" dirty="0"/>
              <a:t>“some text” </a:t>
            </a:r>
            <a:r>
              <a:rPr lang="ru-RU" dirty="0"/>
              <a:t>-  литералы, буквальная запись данных (в памяти данные всегда хранятся в бинарной форме, однако, запись может влиять на то, каким именно образом эти данные хранятся и обрабатываются);</a:t>
            </a:r>
          </a:p>
          <a:p>
            <a:endParaRPr lang="en-US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A4C2E4AB-9215-69A6-A304-D38742AEEA5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ru-RU" dirty="0"/>
              <a:t>Литералы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4B6ED1D-A24D-0794-B178-1D18BC87FB7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b="1" dirty="0"/>
              <a:t>x = 0 </a:t>
            </a:r>
            <a:r>
              <a:rPr lang="en-US" dirty="0"/>
              <a:t>–</a:t>
            </a:r>
            <a:r>
              <a:rPr lang="ru-RU" dirty="0"/>
              <a:t> ассоциация значения и переменной;</a:t>
            </a:r>
          </a:p>
          <a:p>
            <a:r>
              <a:rPr lang="ru-RU" dirty="0"/>
              <a:t>переменная в </a:t>
            </a:r>
            <a:r>
              <a:rPr lang="en-US" dirty="0"/>
              <a:t>Python </a:t>
            </a:r>
            <a:r>
              <a:rPr lang="ru-RU" dirty="0"/>
              <a:t>это не контейнер объекта, а только ссылка на сам объект в памяти, таких ссылок может быть сколько угодно и они не зависят от внутренного содержимого объекта;</a:t>
            </a:r>
            <a:endParaRPr lang="en-US" dirty="0"/>
          </a:p>
          <a:p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6C6CBE6B-8FEA-94B6-6766-AB3AD25ED58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  <a:endParaRPr lang="en-US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7C372837-891B-554C-D575-EFB03C721E24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b="1" dirty="0"/>
              <a:t>x</a:t>
            </a:r>
            <a:r>
              <a:rPr lang="ru-RU" b="1" dirty="0"/>
              <a:t> + 7 </a:t>
            </a:r>
            <a:r>
              <a:rPr lang="ru-RU" dirty="0"/>
              <a:t>– выражение, может быть сведено к некоторому объекту (результату вычисления выражения), может включать в себя литералы и переменные, а так же результаты некоторых инструкций;</a:t>
            </a:r>
          </a:p>
          <a:p>
            <a:endParaRPr lang="en-US" dirty="0">
              <a:latin typeface="Jura" pitchFamily="2" charset="0"/>
              <a:ea typeface="Jura" pitchFamily="2" charset="0"/>
            </a:endParaRPr>
          </a:p>
          <a:p>
            <a:endParaRPr lang="en-US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81741AB0-FF9A-7A24-848F-C7DEF30E9AB5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ru-RU" dirty="0"/>
              <a:t>Выражения</a:t>
            </a:r>
            <a:endParaRPr lang="en-US" dirty="0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B8F45D20-EF53-18CB-4C69-EED220A7DB9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ru-RU" b="1" dirty="0"/>
              <a:t>print(x) </a:t>
            </a:r>
            <a:r>
              <a:rPr lang="ru-RU" dirty="0"/>
              <a:t>– инструкция, представляет из себя некоторое действие, может включать в себя литералы, переменные и выражения;</a:t>
            </a:r>
          </a:p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3706B0C1-299B-4FE5-20B5-B1D58A3E20B0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ru-RU" dirty="0"/>
              <a:t>Инструкции</a:t>
            </a:r>
            <a:endParaRPr lang="en-US" dirty="0"/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24E6CD59-625B-69B8-ECDB-EAC285F5744B}"/>
              </a:ext>
            </a:extLst>
          </p:cNvPr>
          <p:cNvSpPr txBox="1">
            <a:spLocks/>
          </p:cNvSpPr>
          <p:nvPr/>
        </p:nvSpPr>
        <p:spPr>
          <a:xfrm>
            <a:off x="8255650" y="5890790"/>
            <a:ext cx="2878689" cy="21663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0" kern="12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447203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5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447203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504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785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40" indent="0" algn="l" defTabSz="906785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  <a:alpha val="80000"/>
                </a:prstClr>
              </a:solidFill>
              <a:effectLst/>
              <a:uLnTx/>
              <a:uFillTx/>
              <a:latin typeface="Mulish"/>
              <a:ea typeface="+mn-ea"/>
              <a:cs typeface="+mn-cs"/>
            </a:endParaRP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BF387A4A-F0A0-8973-4593-ECC412E7E8EA}"/>
              </a:ext>
            </a:extLst>
          </p:cNvPr>
          <p:cNvSpPr txBox="1">
            <a:spLocks/>
          </p:cNvSpPr>
          <p:nvPr/>
        </p:nvSpPr>
        <p:spPr>
          <a:xfrm>
            <a:off x="8255648" y="5349599"/>
            <a:ext cx="2878688" cy="34973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133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447203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5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447203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06785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504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785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40" indent="0" algn="l" defTabSz="906785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133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ulish"/>
              <a:ea typeface="+mn-ea"/>
              <a:cs typeface="+mn-cs"/>
            </a:endParaRPr>
          </a:p>
        </p:txBody>
      </p:sp>
      <p:sp>
        <p:nvSpPr>
          <p:cNvPr id="36" name="Text Placeholder 27">
            <a:extLst>
              <a:ext uri="{FF2B5EF4-FFF2-40B4-BE49-F238E27FC236}">
                <a16:creationId xmlns:a16="http://schemas.microsoft.com/office/drawing/2014/main" id="{00414C32-DD3C-A86E-644E-1136A16F5386}"/>
              </a:ext>
            </a:extLst>
          </p:cNvPr>
          <p:cNvSpPr txBox="1">
            <a:spLocks/>
          </p:cNvSpPr>
          <p:nvPr/>
        </p:nvSpPr>
        <p:spPr>
          <a:xfrm>
            <a:off x="10109389" y="2947634"/>
            <a:ext cx="2878689" cy="21663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0" kern="12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447203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5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447203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504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785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40" indent="0" algn="l" defTabSz="906785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  <a:alpha val="80000"/>
                </a:prstClr>
              </a:solidFill>
              <a:effectLst/>
              <a:uLnTx/>
              <a:uFillTx/>
              <a:latin typeface="Mulish"/>
              <a:ea typeface="+mn-ea"/>
              <a:cs typeface="+mn-cs"/>
            </a:endParaRP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51389F13-DAB3-C359-AEEC-B7E72DDCB367}"/>
              </a:ext>
            </a:extLst>
          </p:cNvPr>
          <p:cNvSpPr txBox="1">
            <a:spLocks/>
          </p:cNvSpPr>
          <p:nvPr/>
        </p:nvSpPr>
        <p:spPr>
          <a:xfrm>
            <a:off x="10109387" y="2406443"/>
            <a:ext cx="2878688" cy="34973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133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447203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5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447203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06785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504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785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40" indent="0" algn="l" defTabSz="906785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133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ulish"/>
              <a:ea typeface="+mn-ea"/>
              <a:cs typeface="+mn-cs"/>
            </a:endParaRP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12740EDF-59EF-249F-53AF-499A5B806AF9}"/>
              </a:ext>
            </a:extLst>
          </p:cNvPr>
          <p:cNvSpPr txBox="1">
            <a:spLocks/>
          </p:cNvSpPr>
          <p:nvPr/>
        </p:nvSpPr>
        <p:spPr>
          <a:xfrm>
            <a:off x="11647243" y="2898208"/>
            <a:ext cx="2878689" cy="21663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0" kern="12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447203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5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447203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504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785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40" indent="0" algn="l" defTabSz="906785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  <a:alpha val="80000"/>
                </a:prstClr>
              </a:solidFill>
              <a:effectLst/>
              <a:uLnTx/>
              <a:uFillTx/>
              <a:latin typeface="Mulish"/>
              <a:ea typeface="+mn-ea"/>
              <a:cs typeface="+mn-cs"/>
            </a:endParaRPr>
          </a:p>
        </p:txBody>
      </p:sp>
      <p:sp>
        <p:nvSpPr>
          <p:cNvPr id="39" name="Text Placeholder 28">
            <a:extLst>
              <a:ext uri="{FF2B5EF4-FFF2-40B4-BE49-F238E27FC236}">
                <a16:creationId xmlns:a16="http://schemas.microsoft.com/office/drawing/2014/main" id="{0FE781FF-6905-8BE8-7CC7-B0C1E4D979B9}"/>
              </a:ext>
            </a:extLst>
          </p:cNvPr>
          <p:cNvSpPr txBox="1">
            <a:spLocks/>
          </p:cNvSpPr>
          <p:nvPr/>
        </p:nvSpPr>
        <p:spPr>
          <a:xfrm>
            <a:off x="11647241" y="2357017"/>
            <a:ext cx="2878688" cy="34973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133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447203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5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447203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06785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504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785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40" indent="0" algn="l" defTabSz="906785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133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ulish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38688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E4B18C75-46E5-2FE3-2E41-533290AC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Концептуальная иерархия</a:t>
            </a:r>
            <a:endParaRPr lang="en-US" sz="2800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208363F-6AE1-7011-920B-485D7F0A7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Самая важная единица иерархии это объект, в </a:t>
            </a:r>
            <a:r>
              <a:rPr lang="en-US" dirty="0"/>
              <a:t>Python </a:t>
            </a:r>
            <a:r>
              <a:rPr lang="ru-RU" dirty="0"/>
              <a:t>почти всё является объектом первого рода</a:t>
            </a:r>
            <a:r>
              <a:rPr lang="en-US" dirty="0"/>
              <a:t>/</a:t>
            </a:r>
            <a:r>
              <a:rPr lang="ru-RU" dirty="0"/>
              <a:t>класса</a:t>
            </a:r>
            <a:endParaRPr lang="en-US" dirty="0"/>
          </a:p>
        </p:txBody>
      </p:sp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91BD9316-0E86-D6C0-83BD-A2BBB19662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996198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0C8F-9A72-47CA-9074-DCC48B91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ru-RU" dirty="0">
                <a:ea typeface="Jura" pitchFamily="2" charset="0"/>
              </a:rPr>
              <a:t>Операторы и операнды</a:t>
            </a:r>
            <a:endParaRPr lang="en-US" dirty="0">
              <a:ea typeface="Jura" pitchFamily="2" charset="0"/>
            </a:endParaRPr>
          </a:p>
        </p:txBody>
      </p:sp>
      <p:pic>
        <p:nvPicPr>
          <p:cNvPr id="6" name="Content Placeholder 5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76161CE1-2290-41EB-9572-8C7AC872A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075" y="2680054"/>
            <a:ext cx="10515600" cy="3415593"/>
          </a:xfrm>
          <a:noFill/>
        </p:spPr>
      </p:pic>
    </p:spTree>
    <p:extLst>
      <p:ext uri="{BB962C8B-B14F-4D97-AF65-F5344CB8AC3E}">
        <p14:creationId xmlns:p14="http://schemas.microsoft.com/office/powerpoint/2010/main" val="365529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188F40-92F2-456F-A2D0-AD00DBA1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ru-RU" dirty="0"/>
              <a:t>Оператор присваивания 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EA51D8F-604F-4A19-BB08-6C0022E7DB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65B679-17C6-41DC-A2DE-9C4854477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wrap="square" anchor="t">
            <a:normAutofit/>
          </a:bodyPr>
          <a:lstStyle/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оператор </a:t>
            </a:r>
            <a:r>
              <a:rPr lang="en-US" dirty="0"/>
              <a:t>‘</a:t>
            </a:r>
            <a:r>
              <a:rPr lang="ru-RU" b="1" dirty="0"/>
              <a:t>=</a:t>
            </a:r>
            <a:r>
              <a:rPr lang="en-US" dirty="0"/>
              <a:t>‘</a:t>
            </a:r>
            <a:r>
              <a:rPr lang="ru-RU" dirty="0"/>
              <a:t> отвечает и за инициализацию переменной, и за присваивание значения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41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7C41-018C-4B15-8DC3-F756368C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dirty="0">
                <a:ea typeface="Jura" pitchFamily="2" charset="0"/>
              </a:rPr>
              <a:t>Правила именования переменных</a:t>
            </a:r>
            <a:endParaRPr lang="en-US" dirty="0">
              <a:ea typeface="Jura" pitchFamily="2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BEB0937-8264-4B6B-9FE2-A94DAF665B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777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86E6-CA7E-4D1F-B20F-DBD6AC7B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350623" cy="1645920"/>
          </a:xfrm>
        </p:spPr>
        <p:txBody>
          <a:bodyPr wrap="square" anchor="b">
            <a:normAutofit/>
          </a:bodyPr>
          <a:lstStyle/>
          <a:p>
            <a:r>
              <a:rPr lang="ru-RU" dirty="0"/>
              <a:t>Математические операторы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23A397-B457-42BD-B312-5610C867E9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A0ABFA-4C75-450F-A47F-56944C667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wrap="square" anchor="t">
            <a:normAutofit/>
          </a:bodyPr>
          <a:lstStyle/>
          <a:p>
            <a:r>
              <a:rPr lang="ru-RU" dirty="0"/>
              <a:t>Указаны в соответствии с их приоритетом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18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C3C5-4589-49D1-890A-CE6B7A53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ru-RU" dirty="0"/>
              <a:t>Операторы сравнения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3B7727-5C68-4912-8318-7F7F391C6D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59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86E6-CA7E-4D1F-B20F-DBD6AC7B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350623" cy="1645920"/>
          </a:xfrm>
        </p:spPr>
        <p:txBody>
          <a:bodyPr wrap="square" anchor="b">
            <a:normAutofit/>
          </a:bodyPr>
          <a:lstStyle/>
          <a:p>
            <a:r>
              <a:rPr lang="ru-RU" dirty="0"/>
              <a:t>Блоки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A0ABFA-4C75-450F-A47F-56944C667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wrap="square" anchor="t">
            <a:normAutofit/>
          </a:bodyPr>
          <a:lstStyle/>
          <a:p>
            <a:r>
              <a:rPr lang="ru-RU" dirty="0"/>
              <a:t>определяют логику сложных конструкций (например, условных или циклических),</a:t>
            </a:r>
          </a:p>
          <a:p>
            <a:r>
              <a:rPr lang="ru-RU" dirty="0"/>
              <a:t>отделяются друг от друга отступами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F603A6F-F8B2-14C2-AB24-F6C9890FA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operator1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condition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operator1_body_logic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operator2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condition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operator2_body_logic			…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operator1_body_logic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</a:t>
            </a:r>
          </a:p>
          <a:p>
            <a:pPr marL="0" indent="0">
              <a:buNone/>
            </a:pPr>
            <a:endParaRPr lang="en-US" sz="1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78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Интерпритатор – программная прослойка между кодом и процессором</vt:lpstr>
      <vt:lpstr>PowerPoint Presentation</vt:lpstr>
      <vt:lpstr>Концептуальная иерархия</vt:lpstr>
      <vt:lpstr>Операторы и операнды</vt:lpstr>
      <vt:lpstr>Оператор присваивания </vt:lpstr>
      <vt:lpstr>Правила именования переменных</vt:lpstr>
      <vt:lpstr>Математические операторы</vt:lpstr>
      <vt:lpstr>Операторы сравнения</vt:lpstr>
      <vt:lpstr>Блоки</vt:lpstr>
      <vt:lpstr>Характерные черты синтаксиса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Интерпритатор – программная прослойка между кодом и процессором</dc:title>
  <dc:creator>Mikita Tsiarentsyeu</dc:creator>
  <cp:lastModifiedBy>Mikita Tsiarentsyeu</cp:lastModifiedBy>
  <cp:revision>1</cp:revision>
  <dcterms:created xsi:type="dcterms:W3CDTF">2023-01-20T13:57:12Z</dcterms:created>
  <dcterms:modified xsi:type="dcterms:W3CDTF">2023-01-20T13:57:41Z</dcterms:modified>
</cp:coreProperties>
</file>