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7" r:id="rId3"/>
    <p:sldId id="708" r:id="rId4"/>
    <p:sldId id="7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8/layout/LinedList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позиционно упорядоченный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3DFEFF34-5601-4AC8-B7A6-D6964A467B76}" type="pres">
      <dgm:prSet presAssocID="{B7623AE9-2E16-4569-8880-EACCBDB4D8E0}" presName="vert0" presStyleCnt="0">
        <dgm:presLayoutVars>
          <dgm:dir/>
          <dgm:animOne val="branch"/>
          <dgm:animLvl val="lvl"/>
        </dgm:presLayoutVars>
      </dgm:prSet>
      <dgm:spPr/>
    </dgm:pt>
    <dgm:pt modelId="{950FCDF5-D6BC-4485-8C4B-2808826C9817}" type="pres">
      <dgm:prSet presAssocID="{D367357B-F405-4C78-AA0E-FEE935E19A91}" presName="thickLine" presStyleLbl="alignNode1" presStyleIdx="0" presStyleCnt="3"/>
      <dgm:spPr/>
    </dgm:pt>
    <dgm:pt modelId="{FD481FC0-CE36-4F8D-9097-C1C45CBD22A3}" type="pres">
      <dgm:prSet presAssocID="{D367357B-F405-4C78-AA0E-FEE935E19A91}" presName="horz1" presStyleCnt="0"/>
      <dgm:spPr/>
    </dgm:pt>
    <dgm:pt modelId="{FC40471F-8661-4204-B9BC-A96E963A3508}" type="pres">
      <dgm:prSet presAssocID="{D367357B-F405-4C78-AA0E-FEE935E19A91}" presName="tx1" presStyleLbl="revTx" presStyleIdx="0" presStyleCnt="3"/>
      <dgm:spPr/>
    </dgm:pt>
    <dgm:pt modelId="{AA36DBD4-F5DB-4603-9832-B929D537599E}" type="pres">
      <dgm:prSet presAssocID="{D367357B-F405-4C78-AA0E-FEE935E19A91}" presName="vert1" presStyleCnt="0"/>
      <dgm:spPr/>
    </dgm:pt>
    <dgm:pt modelId="{F3AA587C-AD8B-41D3-8E77-ADBC36E7B19C}" type="pres">
      <dgm:prSet presAssocID="{5F10AE9E-950C-456F-8016-8DBE3D19E196}" presName="thickLine" presStyleLbl="alignNode1" presStyleIdx="1" presStyleCnt="3"/>
      <dgm:spPr/>
    </dgm:pt>
    <dgm:pt modelId="{2209848C-AC0E-4532-934F-F4FF47F1FD7E}" type="pres">
      <dgm:prSet presAssocID="{5F10AE9E-950C-456F-8016-8DBE3D19E196}" presName="horz1" presStyleCnt="0"/>
      <dgm:spPr/>
    </dgm:pt>
    <dgm:pt modelId="{B5906954-B749-48B0-864A-05A8A98ED8FC}" type="pres">
      <dgm:prSet presAssocID="{5F10AE9E-950C-456F-8016-8DBE3D19E196}" presName="tx1" presStyleLbl="revTx" presStyleIdx="1" presStyleCnt="3"/>
      <dgm:spPr/>
    </dgm:pt>
    <dgm:pt modelId="{629F47C0-9937-45E8-AC23-D9AC09E2C96C}" type="pres">
      <dgm:prSet presAssocID="{5F10AE9E-950C-456F-8016-8DBE3D19E196}" presName="vert1" presStyleCnt="0"/>
      <dgm:spPr/>
    </dgm:pt>
    <dgm:pt modelId="{8397222C-58B5-4E46-B484-465024589A37}" type="pres">
      <dgm:prSet presAssocID="{3F8F5B35-AB2F-4FD4-8792-4FFEDFD2A0AB}" presName="thickLine" presStyleLbl="alignNode1" presStyleIdx="2" presStyleCnt="3"/>
      <dgm:spPr/>
    </dgm:pt>
    <dgm:pt modelId="{90B2D4C1-BD68-41A1-AEED-4655DC34EC80}" type="pres">
      <dgm:prSet presAssocID="{3F8F5B35-AB2F-4FD4-8792-4FFEDFD2A0AB}" presName="horz1" presStyleCnt="0"/>
      <dgm:spPr/>
    </dgm:pt>
    <dgm:pt modelId="{933D9486-7E3D-43AF-8848-82B70F3C82B3}" type="pres">
      <dgm:prSet presAssocID="{3F8F5B35-AB2F-4FD4-8792-4FFEDFD2A0AB}" presName="tx1" presStyleLbl="revTx" presStyleIdx="2" presStyleCnt="3"/>
      <dgm:spPr/>
    </dgm:pt>
    <dgm:pt modelId="{EF740C29-D63F-4235-9649-90915CEC154F}" type="pres">
      <dgm:prSet presAssocID="{3F8F5B35-AB2F-4FD4-8792-4FFEDFD2A0AB}" presName="vert1" presStyleCnt="0"/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CB73BF2B-FCE8-445D-99A9-10602DEAA23B}" type="presOf" srcId="{5F10AE9E-950C-456F-8016-8DBE3D19E196}" destId="{B5906954-B749-48B0-864A-05A8A98ED8FC}" srcOrd="0" destOrd="0" presId="urn:microsoft.com/office/officeart/2008/layout/LinedList"/>
    <dgm:cxn modelId="{224AB447-A325-43A8-9ED4-04B380308D5D}" type="presOf" srcId="{D367357B-F405-4C78-AA0E-FEE935E19A91}" destId="{FC40471F-8661-4204-B9BC-A96E963A3508}" srcOrd="0" destOrd="0" presId="urn:microsoft.com/office/officeart/2008/layout/LinedList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2CCD89B1-247E-4F42-B2D6-DF4FD5ACF7A9}" type="presOf" srcId="{3F8F5B35-AB2F-4FD4-8792-4FFEDFD2A0AB}" destId="{933D9486-7E3D-43AF-8848-82B70F3C82B3}" srcOrd="0" destOrd="0" presId="urn:microsoft.com/office/officeart/2008/layout/LinedList"/>
    <dgm:cxn modelId="{73DD3FE0-4E9D-4B06-B5C6-EAC2F37B0F17}" type="presOf" srcId="{B7623AE9-2E16-4569-8880-EACCBDB4D8E0}" destId="{3DFEFF34-5601-4AC8-B7A6-D6964A467B76}" srcOrd="0" destOrd="0" presId="urn:microsoft.com/office/officeart/2008/layout/LinedList"/>
    <dgm:cxn modelId="{FDB2DDCB-066F-41F4-890B-3F053CE3D46B}" type="presParOf" srcId="{3DFEFF34-5601-4AC8-B7A6-D6964A467B76}" destId="{950FCDF5-D6BC-4485-8C4B-2808826C9817}" srcOrd="0" destOrd="0" presId="urn:microsoft.com/office/officeart/2008/layout/LinedList"/>
    <dgm:cxn modelId="{0988650E-6F97-4442-95DD-DF1BD048A7D4}" type="presParOf" srcId="{3DFEFF34-5601-4AC8-B7A6-D6964A467B76}" destId="{FD481FC0-CE36-4F8D-9097-C1C45CBD22A3}" srcOrd="1" destOrd="0" presId="urn:microsoft.com/office/officeart/2008/layout/LinedList"/>
    <dgm:cxn modelId="{A2DBAE3B-CFB7-4C06-8623-7CA5CADB1D3A}" type="presParOf" srcId="{FD481FC0-CE36-4F8D-9097-C1C45CBD22A3}" destId="{FC40471F-8661-4204-B9BC-A96E963A3508}" srcOrd="0" destOrd="0" presId="urn:microsoft.com/office/officeart/2008/layout/LinedList"/>
    <dgm:cxn modelId="{742B9880-CD63-41C3-A15E-F408BD3CC6C6}" type="presParOf" srcId="{FD481FC0-CE36-4F8D-9097-C1C45CBD22A3}" destId="{AA36DBD4-F5DB-4603-9832-B929D537599E}" srcOrd="1" destOrd="0" presId="urn:microsoft.com/office/officeart/2008/layout/LinedList"/>
    <dgm:cxn modelId="{76B7D694-893B-440D-9E05-6040F41B93B6}" type="presParOf" srcId="{3DFEFF34-5601-4AC8-B7A6-D6964A467B76}" destId="{F3AA587C-AD8B-41D3-8E77-ADBC36E7B19C}" srcOrd="2" destOrd="0" presId="urn:microsoft.com/office/officeart/2008/layout/LinedList"/>
    <dgm:cxn modelId="{361DC211-D1B7-4F70-8BF4-80E3F86A57D6}" type="presParOf" srcId="{3DFEFF34-5601-4AC8-B7A6-D6964A467B76}" destId="{2209848C-AC0E-4532-934F-F4FF47F1FD7E}" srcOrd="3" destOrd="0" presId="urn:microsoft.com/office/officeart/2008/layout/LinedList"/>
    <dgm:cxn modelId="{95105B6A-1E4E-423D-B497-65E9A7164D52}" type="presParOf" srcId="{2209848C-AC0E-4532-934F-F4FF47F1FD7E}" destId="{B5906954-B749-48B0-864A-05A8A98ED8FC}" srcOrd="0" destOrd="0" presId="urn:microsoft.com/office/officeart/2008/layout/LinedList"/>
    <dgm:cxn modelId="{A34E4BA6-864C-43FC-8F69-46FE49284A12}" type="presParOf" srcId="{2209848C-AC0E-4532-934F-F4FF47F1FD7E}" destId="{629F47C0-9937-45E8-AC23-D9AC09E2C96C}" srcOrd="1" destOrd="0" presId="urn:microsoft.com/office/officeart/2008/layout/LinedList"/>
    <dgm:cxn modelId="{6C16FEB5-7EBF-46AD-84A4-3E837457D85E}" type="presParOf" srcId="{3DFEFF34-5601-4AC8-B7A6-D6964A467B76}" destId="{8397222C-58B5-4E46-B484-465024589A37}" srcOrd="4" destOrd="0" presId="urn:microsoft.com/office/officeart/2008/layout/LinedList"/>
    <dgm:cxn modelId="{ED98876D-F49C-4CF9-9229-48B3947C8373}" type="presParOf" srcId="{3DFEFF34-5601-4AC8-B7A6-D6964A467B76}" destId="{90B2D4C1-BD68-41A1-AEED-4655DC34EC80}" srcOrd="5" destOrd="0" presId="urn:microsoft.com/office/officeart/2008/layout/LinedList"/>
    <dgm:cxn modelId="{D31A107C-2470-49DA-9A1C-19C26A25ECF4}" type="presParOf" srcId="{90B2D4C1-BD68-41A1-AEED-4655DC34EC80}" destId="{933D9486-7E3D-43AF-8848-82B70F3C82B3}" srcOrd="0" destOrd="0" presId="urn:microsoft.com/office/officeart/2008/layout/LinedList"/>
    <dgm:cxn modelId="{9CE0820B-A684-47AF-BF94-2D05E0830EC7}" type="presParOf" srcId="{90B2D4C1-BD68-41A1-AEED-4655DC34EC80}" destId="{EF740C29-D63F-4235-9649-90915CEC15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FCDF5-D6BC-4485-8C4B-2808826C9817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40471F-8661-4204-B9BC-A96E963A3508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  <a:ea typeface="Jura" pitchFamily="2" charset="0"/>
            </a:rPr>
            <a:t>изменяемый</a:t>
          </a:r>
          <a:endParaRPr lang="en-US" sz="48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F3AA587C-AD8B-41D3-8E77-ADBC36E7B1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906954-B749-48B0-864A-05A8A98ED8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  <a:ea typeface="Jura" pitchFamily="2" charset="0"/>
            </a:rPr>
            <a:t>безразмерный</a:t>
          </a:r>
          <a:endParaRPr lang="en-US" sz="48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8397222C-58B5-4E46-B484-465024589A37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3D9486-7E3D-43AF-8848-82B70F3C82B3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  <a:ea typeface="Jura" pitchFamily="2" charset="0"/>
            </a:rPr>
            <a:t>позиционно упорядоченный</a:t>
          </a:r>
          <a:endParaRPr lang="en-US" sz="48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80399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140369"/>
        <a:ext cx="6738060" cy="1108560"/>
      </dsp:txXfrm>
    </dsp:sp>
    <dsp:sp modelId="{D5FDFAEF-D75A-4C90-A22C-1EDA224AC4B1}">
      <dsp:nvSpPr>
        <dsp:cNvPr id="0" name=""/>
        <dsp:cNvSpPr/>
      </dsp:nvSpPr>
      <dsp:spPr>
        <a:xfrm>
          <a:off x="0" y="1395299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1455269"/>
        <a:ext cx="6738060" cy="1108560"/>
      </dsp:txXfrm>
    </dsp:sp>
    <dsp:sp modelId="{2D2F1B57-79A6-40B3-A0BC-2DE0AC980D43}">
      <dsp:nvSpPr>
        <dsp:cNvPr id="0" name=""/>
        <dsp:cNvSpPr/>
      </dsp:nvSpPr>
      <dsp:spPr>
        <a:xfrm>
          <a:off x="0" y="2710200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изменяемый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2770170"/>
        <a:ext cx="6738060" cy="1108560"/>
      </dsp:txXfrm>
    </dsp:sp>
    <dsp:sp modelId="{A62AE4F8-C235-494B-A720-4D1DA5F9E6DF}">
      <dsp:nvSpPr>
        <dsp:cNvPr id="0" name=""/>
        <dsp:cNvSpPr/>
      </dsp:nvSpPr>
      <dsp:spPr>
        <a:xfrm>
          <a:off x="0" y="4025100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безразмерный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4085070"/>
        <a:ext cx="6738060" cy="1108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79DC-D65D-B4D0-800B-BD8319FA2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904BF-A420-0893-21EE-E16B90CF9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DD7AB-4575-A891-18DD-A6754064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1B1A-88F3-4E44-8F85-799A6593DE8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9E11-432F-4D0C-5A61-151386E8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20C1-7204-977B-A4F7-4726385D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7CD4-6A9B-4773-BDBE-D443FF3F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9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7DA0-9FC0-6A0C-3BEB-01A56D84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BE4E5-3BB4-C3E1-4559-04C1F33D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A0C02-30B0-3938-D3F9-E8CA6A82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1B1A-88F3-4E44-8F85-799A6593DE8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0754-DBD8-76FD-4F80-798108CD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C34C-F6DB-EB90-0F45-42D05C2A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7CD4-6A9B-4773-BDBE-D443FF3F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0425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51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580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00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88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82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96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6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18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1644256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37923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B6255-FDB6-87B6-BFFE-3360B2E6F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17D80-B177-5B1C-CA96-EE1F4B22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00AF-384B-D984-02E4-B474DE86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1B1A-88F3-4E44-8F85-799A6593DE8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94590-E387-2FA3-B70C-7166FB32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4AF9-E69C-27ED-18C3-CC082213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7CD4-6A9B-4773-BDBE-D443FF3F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445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84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2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90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453452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99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80404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92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326912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3853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08014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6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7483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99874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2257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3138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2160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3109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8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7716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4150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91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9552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4046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2715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6073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0B29-86AA-3A35-092F-0F665C91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330D2-5618-C301-5D90-8B1F6CE3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A5CF0-DAA2-661E-5F85-75069DE0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1B1A-88F3-4E44-8F85-799A6593DE8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8BDF-B444-29B8-3044-13E0BCE3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84BC-A52A-79FD-E1BC-39C9B294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7CD4-6A9B-4773-BDBE-D443FF3F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37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458495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54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2791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81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426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47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19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441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444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9971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39E2-1509-5DA9-4323-85AEEE00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52E1E-FCC2-05B3-C487-9D5B893F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99E1-6510-8B6D-0AE8-BDD25A1F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1B1A-88F3-4E44-8F85-799A6593DE8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95730-B417-AAB5-D693-61A0ED97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652A-C2C4-C412-AB31-35886049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7CD4-6A9B-4773-BDBE-D443FF3F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84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005027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630094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19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74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1453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14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226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2765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591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223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AF8C-5497-BC7C-47D6-A147446A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93C4-D759-C639-1662-49FEEAFC1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A2892-6B74-8659-35AD-FBB4D8567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5BB9B-5E24-8E53-EA09-665CDB61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1B1A-88F3-4E44-8F85-799A6593DE8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35FF3-8A3C-62D1-E9E9-6A211EC9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EFDBD-C886-CD75-E9C1-E768D15E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7CD4-6A9B-4773-BDBE-D443FF3F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531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5135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6243817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61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5279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79669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0451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3951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6066215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99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0548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C8C9-A51E-7E6B-E902-7B2D3071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7447-3FE6-CD8D-687F-FE0E24E2D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B52BE-ACCB-8C90-1434-7FB56C000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770FD-F5EF-BA2D-ABBB-C53C9CF3A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AE48A-4DE3-A001-D33C-BC34CDF05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E7B86-D9ED-529E-1E23-74FAC40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1B1A-88F3-4E44-8F85-799A6593DE8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9C777-633F-D943-07BE-51AB0646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ED633-B9FA-B0FE-4C0D-B6B9277B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7CD4-6A9B-4773-BDBE-D443FF3F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358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86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448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74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70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7342390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90551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81642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18210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05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378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F7CF-F979-3094-3A47-E17F0591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1DAFE-FD1D-83E0-8599-E06A3372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1B1A-88F3-4E44-8F85-799A6593DE8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D5D2D-FF75-2551-2FBC-159BCFE7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7B3B5-ACFD-E788-8B36-A7E21ED2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7CD4-6A9B-4773-BDBE-D443FF3F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78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005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735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7878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2962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1304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69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958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5629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1535619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8474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0C66A-CB5A-4C05-28C8-B67BCC3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1B1A-88F3-4E44-8F85-799A6593DE8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34C91-7865-D124-D28E-2BCE41D9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E93C1-87BD-BA1C-EEDA-8C8D53E5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7CD4-6A9B-4773-BDBE-D443FF3F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5624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9919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16498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2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38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7549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720447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2650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0226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0295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6370470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A943-52CA-BF39-BCCC-62EB17E9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9B1B-FD7D-AB6C-7E59-88CD0A11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FB0D3-E3BA-B07F-E9CC-EB8739DEB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884C0-0AA0-4C8B-43BE-B3D666FE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1B1A-88F3-4E44-8F85-799A6593DE8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72F8-9600-67CA-60A0-9E6B79D0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830EC-A485-1FE9-E976-757BE1DA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7CD4-6A9B-4773-BDBE-D443FF3F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6757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731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391419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6949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6498657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8376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43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7108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72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0015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80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CE34-ED52-6B7B-8DED-F0B66651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95E1C-AB50-DDEC-B6EB-E40A4CC3B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2F945-F15E-5D05-C14D-8CD2AC554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B3123-E9CE-61AF-FADC-54953433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1B1A-88F3-4E44-8F85-799A6593DE8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282D1-F8CE-9008-06BD-23253E16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31C57-1038-5E2C-C754-40AF5F82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7CD4-6A9B-4773-BDBE-D443FF3F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229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7258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1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920340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25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16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8309978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68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932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50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7860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7FFA0-EAF8-06C8-695B-D28AAFBD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390CC-D1DB-6418-AB76-1A2432DD1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AF4E-FED5-8D27-C155-281C6EAE1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1B1A-88F3-4E44-8F85-799A6593DE8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2FD43-36C0-C026-9353-09DFF192D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F043-848E-33DD-F36F-982C3B915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7CD4-6A9B-4773-BDBE-D443FF3F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4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426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Коллекции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7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Базовая последовательность любых объектов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286A53E-7AD6-2106-3494-CE64403B27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41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 err="1">
                <a:latin typeface="+mj-lt"/>
                <a:cs typeface="JetBrains Mono" panose="02000009000000000000" pitchFamily="49" charset="0"/>
              </a:rPr>
              <a:t>dict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Словарь, он же сопоставление, он же </a:t>
            </a:r>
            <a:r>
              <a:rPr lang="en-US" dirty="0">
                <a:latin typeface="+mj-lt"/>
                <a:ea typeface="Jura" pitchFamily="2" charset="0"/>
              </a:rPr>
              <a:t>mapping</a:t>
            </a:r>
            <a:endParaRPr lang="ru-RU" dirty="0">
              <a:latin typeface="+mj-lt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26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Коллекции</vt:lpstr>
      <vt:lpstr>Тип list</vt:lpstr>
      <vt:lpstr>Тип 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2023-01-30T13:54:27Z</dcterms:created>
  <dcterms:modified xsi:type="dcterms:W3CDTF">2023-01-30T13:55:05Z</dcterms:modified>
</cp:coreProperties>
</file>