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92" r:id="rId3"/>
    <p:sldId id="593" r:id="rId4"/>
    <p:sldId id="594" r:id="rId5"/>
    <p:sldId id="595" r:id="rId6"/>
    <p:sldId id="841" r:id="rId7"/>
    <p:sldId id="588" r:id="rId8"/>
    <p:sldId id="589" r:id="rId9"/>
    <p:sldId id="5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97FD3-CC6C-4966-BAD4-B9866647FB0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68EA30-3317-41BC-A76E-5605BD21C87D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1396B4B-5259-4CCD-AA95-B1037B14EEF4}" type="parTrans" cxnId="{19E94479-CE2C-4A87-8689-4F3BC629ACAF}">
      <dgm:prSet/>
      <dgm:spPr/>
      <dgm:t>
        <a:bodyPr/>
        <a:lstStyle/>
        <a:p>
          <a:endParaRPr lang="en-US"/>
        </a:p>
      </dgm:t>
    </dgm:pt>
    <dgm:pt modelId="{97104C64-73D6-42AA-907C-314CE7B7B20C}" type="sibTrans" cxnId="{19E94479-CE2C-4A87-8689-4F3BC629ACAF}">
      <dgm:prSet/>
      <dgm:spPr/>
      <dgm:t>
        <a:bodyPr/>
        <a:lstStyle/>
        <a:p>
          <a:endParaRPr lang="en-US"/>
        </a:p>
      </dgm:t>
    </dgm:pt>
    <dgm:pt modelId="{F5A5EC3E-1A45-4A98-8FBB-DBB3AB2B1C42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03C14EF-0D1D-486A-81CF-56B0752E9A60}" type="parTrans" cxnId="{8C623C45-3FB5-4E6E-8DE5-9423FF9221E3}">
      <dgm:prSet/>
      <dgm:spPr/>
      <dgm:t>
        <a:bodyPr/>
        <a:lstStyle/>
        <a:p>
          <a:endParaRPr lang="en-US"/>
        </a:p>
      </dgm:t>
    </dgm:pt>
    <dgm:pt modelId="{51E11CCE-28D8-44AD-8A49-9D373431775B}" type="sibTrans" cxnId="{8C623C45-3FB5-4E6E-8DE5-9423FF9221E3}">
      <dgm:prSet/>
      <dgm:spPr/>
      <dgm:t>
        <a:bodyPr/>
        <a:lstStyle/>
        <a:p>
          <a:endParaRPr lang="en-US"/>
        </a:p>
      </dgm:t>
    </dgm:pt>
    <dgm:pt modelId="{894DA24D-6449-4FE6-A241-963C63005B67}" type="pres">
      <dgm:prSet presAssocID="{AF397FD3-CC6C-4966-BAD4-B9866647FB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C3097B-58E3-488F-A8EA-FD0ABC0F9A2D}" type="pres">
      <dgm:prSet presAssocID="{AA68EA30-3317-41BC-A76E-5605BD21C87D}" presName="hierRoot1" presStyleCnt="0"/>
      <dgm:spPr/>
    </dgm:pt>
    <dgm:pt modelId="{B85E1236-8515-4083-8B76-5B3D8A85B604}" type="pres">
      <dgm:prSet presAssocID="{AA68EA30-3317-41BC-A76E-5605BD21C87D}" presName="composite" presStyleCnt="0"/>
      <dgm:spPr/>
    </dgm:pt>
    <dgm:pt modelId="{D0D70763-4D1B-4F79-B8D1-D6CC40082ADC}" type="pres">
      <dgm:prSet presAssocID="{AA68EA30-3317-41BC-A76E-5605BD21C87D}" presName="background" presStyleLbl="node0" presStyleIdx="0" presStyleCnt="2"/>
      <dgm:spPr/>
    </dgm:pt>
    <dgm:pt modelId="{6B112F2F-92D8-4346-8C71-8542234E6E80}" type="pres">
      <dgm:prSet presAssocID="{AA68EA30-3317-41BC-A76E-5605BD21C87D}" presName="text" presStyleLbl="fgAcc0" presStyleIdx="0" presStyleCnt="2">
        <dgm:presLayoutVars>
          <dgm:chPref val="3"/>
        </dgm:presLayoutVars>
      </dgm:prSet>
      <dgm:spPr/>
    </dgm:pt>
    <dgm:pt modelId="{0E43FD60-65B0-4308-A5D1-3A337020077B}" type="pres">
      <dgm:prSet presAssocID="{AA68EA30-3317-41BC-A76E-5605BD21C87D}" presName="hierChild2" presStyleCnt="0"/>
      <dgm:spPr/>
    </dgm:pt>
    <dgm:pt modelId="{67CB8E3A-AACB-41A3-BC26-F5446E141CD8}" type="pres">
      <dgm:prSet presAssocID="{F5A5EC3E-1A45-4A98-8FBB-DBB3AB2B1C42}" presName="hierRoot1" presStyleCnt="0"/>
      <dgm:spPr/>
    </dgm:pt>
    <dgm:pt modelId="{CA9B7144-F18C-4E88-B136-4C09099B5586}" type="pres">
      <dgm:prSet presAssocID="{F5A5EC3E-1A45-4A98-8FBB-DBB3AB2B1C42}" presName="composite" presStyleCnt="0"/>
      <dgm:spPr/>
    </dgm:pt>
    <dgm:pt modelId="{D01B997A-FEBC-4832-8335-A4C880A382D0}" type="pres">
      <dgm:prSet presAssocID="{F5A5EC3E-1A45-4A98-8FBB-DBB3AB2B1C42}" presName="background" presStyleLbl="node0" presStyleIdx="1" presStyleCnt="2"/>
      <dgm:spPr/>
    </dgm:pt>
    <dgm:pt modelId="{9B21E839-B12F-45B7-9CDB-B612C9EA0F6A}" type="pres">
      <dgm:prSet presAssocID="{F5A5EC3E-1A45-4A98-8FBB-DBB3AB2B1C42}" presName="text" presStyleLbl="fgAcc0" presStyleIdx="1" presStyleCnt="2">
        <dgm:presLayoutVars>
          <dgm:chPref val="3"/>
        </dgm:presLayoutVars>
      </dgm:prSet>
      <dgm:spPr/>
    </dgm:pt>
    <dgm:pt modelId="{A1CC9562-3AB3-4DBB-A6AC-79FBDCC5A39A}" type="pres">
      <dgm:prSet presAssocID="{F5A5EC3E-1A45-4A98-8FBB-DBB3AB2B1C42}" presName="hierChild2" presStyleCnt="0"/>
      <dgm:spPr/>
    </dgm:pt>
  </dgm:ptLst>
  <dgm:cxnLst>
    <dgm:cxn modelId="{F1AF260A-D61E-49B6-BD41-A3791D17C10A}" type="presOf" srcId="{AF397FD3-CC6C-4966-BAD4-B9866647FB0B}" destId="{894DA24D-6449-4FE6-A241-963C63005B67}" srcOrd="0" destOrd="0" presId="urn:microsoft.com/office/officeart/2005/8/layout/hierarchy1"/>
    <dgm:cxn modelId="{6709FB0A-9BE9-4D97-B5C3-1BD829795D05}" type="presOf" srcId="{AA68EA30-3317-41BC-A76E-5605BD21C87D}" destId="{6B112F2F-92D8-4346-8C71-8542234E6E80}" srcOrd="0" destOrd="0" presId="urn:microsoft.com/office/officeart/2005/8/layout/hierarchy1"/>
    <dgm:cxn modelId="{8C623C45-3FB5-4E6E-8DE5-9423FF9221E3}" srcId="{AF397FD3-CC6C-4966-BAD4-B9866647FB0B}" destId="{F5A5EC3E-1A45-4A98-8FBB-DBB3AB2B1C42}" srcOrd="1" destOrd="0" parTransId="{203C14EF-0D1D-486A-81CF-56B0752E9A60}" sibTransId="{51E11CCE-28D8-44AD-8A49-9D373431775B}"/>
    <dgm:cxn modelId="{F31A1959-5667-4073-9351-548A07C104A9}" type="presOf" srcId="{F5A5EC3E-1A45-4A98-8FBB-DBB3AB2B1C42}" destId="{9B21E839-B12F-45B7-9CDB-B612C9EA0F6A}" srcOrd="0" destOrd="0" presId="urn:microsoft.com/office/officeart/2005/8/layout/hierarchy1"/>
    <dgm:cxn modelId="{19E94479-CE2C-4A87-8689-4F3BC629ACAF}" srcId="{AF397FD3-CC6C-4966-BAD4-B9866647FB0B}" destId="{AA68EA30-3317-41BC-A76E-5605BD21C87D}" srcOrd="0" destOrd="0" parTransId="{E1396B4B-5259-4CCD-AA95-B1037B14EEF4}" sibTransId="{97104C64-73D6-42AA-907C-314CE7B7B20C}"/>
    <dgm:cxn modelId="{20FFCA3E-F9F0-409C-9182-438262A88705}" type="presParOf" srcId="{894DA24D-6449-4FE6-A241-963C63005B67}" destId="{DFC3097B-58E3-488F-A8EA-FD0ABC0F9A2D}" srcOrd="0" destOrd="0" presId="urn:microsoft.com/office/officeart/2005/8/layout/hierarchy1"/>
    <dgm:cxn modelId="{26D64E72-1C68-4C1D-8FAF-37EA06BC0650}" type="presParOf" srcId="{DFC3097B-58E3-488F-A8EA-FD0ABC0F9A2D}" destId="{B85E1236-8515-4083-8B76-5B3D8A85B604}" srcOrd="0" destOrd="0" presId="urn:microsoft.com/office/officeart/2005/8/layout/hierarchy1"/>
    <dgm:cxn modelId="{D9710272-AD3F-4BDF-AC2E-16934CA6BD98}" type="presParOf" srcId="{B85E1236-8515-4083-8B76-5B3D8A85B604}" destId="{D0D70763-4D1B-4F79-B8D1-D6CC40082ADC}" srcOrd="0" destOrd="0" presId="urn:microsoft.com/office/officeart/2005/8/layout/hierarchy1"/>
    <dgm:cxn modelId="{77986612-763E-4D57-B92D-36AADB51AB0E}" type="presParOf" srcId="{B85E1236-8515-4083-8B76-5B3D8A85B604}" destId="{6B112F2F-92D8-4346-8C71-8542234E6E80}" srcOrd="1" destOrd="0" presId="urn:microsoft.com/office/officeart/2005/8/layout/hierarchy1"/>
    <dgm:cxn modelId="{E3BCE8AC-76B0-405C-9575-3B7ED4B7FF68}" type="presParOf" srcId="{DFC3097B-58E3-488F-A8EA-FD0ABC0F9A2D}" destId="{0E43FD60-65B0-4308-A5D1-3A337020077B}" srcOrd="1" destOrd="0" presId="urn:microsoft.com/office/officeart/2005/8/layout/hierarchy1"/>
    <dgm:cxn modelId="{689A1CE2-2886-4144-851F-1666902FE806}" type="presParOf" srcId="{894DA24D-6449-4FE6-A241-963C63005B67}" destId="{67CB8E3A-AACB-41A3-BC26-F5446E141CD8}" srcOrd="1" destOrd="0" presId="urn:microsoft.com/office/officeart/2005/8/layout/hierarchy1"/>
    <dgm:cxn modelId="{26419D6B-350D-4657-98AA-F4BCE9385B13}" type="presParOf" srcId="{67CB8E3A-AACB-41A3-BC26-F5446E141CD8}" destId="{CA9B7144-F18C-4E88-B136-4C09099B5586}" srcOrd="0" destOrd="0" presId="urn:microsoft.com/office/officeart/2005/8/layout/hierarchy1"/>
    <dgm:cxn modelId="{D4712E51-4199-44F9-959E-C3F9E07A5F53}" type="presParOf" srcId="{CA9B7144-F18C-4E88-B136-4C09099B5586}" destId="{D01B997A-FEBC-4832-8335-A4C880A382D0}" srcOrd="0" destOrd="0" presId="urn:microsoft.com/office/officeart/2005/8/layout/hierarchy1"/>
    <dgm:cxn modelId="{101023C5-1941-438E-B253-7CB2F8EF413D}" type="presParOf" srcId="{CA9B7144-F18C-4E88-B136-4C09099B5586}" destId="{9B21E839-B12F-45B7-9CDB-B612C9EA0F6A}" srcOrd="1" destOrd="0" presId="urn:microsoft.com/office/officeart/2005/8/layout/hierarchy1"/>
    <dgm:cxn modelId="{263DAD70-7D58-40B2-A747-A854A8BB50DE}" type="presParOf" srcId="{67CB8E3A-AACB-41A3-BC26-F5446E141CD8}" destId="{A1CC9562-3AB3-4DBB-A6AC-79FBDCC5A3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DEF972-6F0C-44CC-AD49-62D43AB2BFE2}" type="doc">
      <dgm:prSet loTypeId="urn:microsoft.com/office/officeart/2018/2/layout/IconLabelList" loCatId="icon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3761F23-BA2F-4927-B570-F7AE5D35ED6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375D5DF-421A-4E28-81D9-85FD84EC25B4}" type="parTrans" cxnId="{D2851CEA-8148-467E-B757-DE1DABB2A011}">
      <dgm:prSet/>
      <dgm:spPr/>
      <dgm:t>
        <a:bodyPr/>
        <a:lstStyle/>
        <a:p>
          <a:endParaRPr lang="en-US"/>
        </a:p>
      </dgm:t>
    </dgm:pt>
    <dgm:pt modelId="{DC46E52E-01A8-4379-A553-4C7CB6AEDA2F}" type="sibTrans" cxnId="{D2851CEA-8148-467E-B757-DE1DABB2A011}">
      <dgm:prSet/>
      <dgm:spPr/>
      <dgm:t>
        <a:bodyPr/>
        <a:lstStyle/>
        <a:p>
          <a:endParaRPr lang="en-US"/>
        </a:p>
      </dgm:t>
    </dgm:pt>
    <dgm:pt modelId="{FB3AB311-1671-4C15-92DD-75AF2593C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Django </a:t>
          </a:r>
          <a:r>
            <a:rPr lang="ru-RU" dirty="0">
              <a:latin typeface="Jura" pitchFamily="2" charset="0"/>
              <a:ea typeface="Jura" pitchFamily="2" charset="0"/>
            </a:rPr>
            <a:t>использует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1541C3-EB30-40B6-8F10-7D6D3A19BF4E}" type="parTrans" cxnId="{3A7EC7E1-4CB6-480F-8E0E-7F3097C76420}">
      <dgm:prSet/>
      <dgm:spPr/>
      <dgm:t>
        <a:bodyPr/>
        <a:lstStyle/>
        <a:p>
          <a:endParaRPr lang="en-US"/>
        </a:p>
      </dgm:t>
    </dgm:pt>
    <dgm:pt modelId="{F85789EB-F4B1-4D09-A57F-A4D004766DAB}" type="sibTrans" cxnId="{3A7EC7E1-4CB6-480F-8E0E-7F3097C76420}">
      <dgm:prSet/>
      <dgm:spPr/>
      <dgm:t>
        <a:bodyPr/>
        <a:lstStyle/>
        <a:p>
          <a:endParaRPr lang="en-US"/>
        </a:p>
      </dgm:t>
    </dgm:pt>
    <dgm:pt modelId="{939F7005-C388-44B0-9750-620342F3AD4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, файл,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1D802D6-1E30-4A19-B160-5103D03A1F31}" type="parTrans" cxnId="{1C306819-0866-4EC1-8A28-C8AF972A1143}">
      <dgm:prSet/>
      <dgm:spPr/>
      <dgm:t>
        <a:bodyPr/>
        <a:lstStyle/>
        <a:p>
          <a:endParaRPr lang="en-US"/>
        </a:p>
      </dgm:t>
    </dgm:pt>
    <dgm:pt modelId="{36BFA6FC-792C-42BA-9385-2EC76C888AB5}" type="sibTrans" cxnId="{1C306819-0866-4EC1-8A28-C8AF972A1143}">
      <dgm:prSet/>
      <dgm:spPr/>
      <dgm:t>
        <a:bodyPr/>
        <a:lstStyle/>
        <a:p>
          <a:endParaRPr lang="en-US"/>
        </a:p>
      </dgm:t>
    </dgm:pt>
    <dgm:pt modelId="{769B08F3-F5F4-4582-B18E-78A2273F363A}" type="pres">
      <dgm:prSet presAssocID="{F8DEF972-6F0C-44CC-AD49-62D43AB2BFE2}" presName="root" presStyleCnt="0">
        <dgm:presLayoutVars>
          <dgm:dir/>
          <dgm:resizeHandles val="exact"/>
        </dgm:presLayoutVars>
      </dgm:prSet>
      <dgm:spPr/>
    </dgm:pt>
    <dgm:pt modelId="{1D6E476D-ECB3-4153-97CC-982F6FBA1C41}" type="pres">
      <dgm:prSet presAssocID="{D3761F23-BA2F-4927-B570-F7AE5D35ED6B}" presName="compNode" presStyleCnt="0"/>
      <dgm:spPr/>
    </dgm:pt>
    <dgm:pt modelId="{72A65373-B2B0-42DB-9EBB-79A129B8421A}" type="pres">
      <dgm:prSet presAssocID="{D3761F23-BA2F-4927-B570-F7AE5D35ED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7D1EB46-B8A8-41B4-9859-02298DE88A7D}" type="pres">
      <dgm:prSet presAssocID="{D3761F23-BA2F-4927-B570-F7AE5D35ED6B}" presName="spaceRect" presStyleCnt="0"/>
      <dgm:spPr/>
    </dgm:pt>
    <dgm:pt modelId="{5C6BA9C0-5316-430B-801A-1E4E15615C0F}" type="pres">
      <dgm:prSet presAssocID="{D3761F23-BA2F-4927-B570-F7AE5D35ED6B}" presName="textRect" presStyleLbl="revTx" presStyleIdx="0" presStyleCnt="3">
        <dgm:presLayoutVars>
          <dgm:chMax val="1"/>
          <dgm:chPref val="1"/>
        </dgm:presLayoutVars>
      </dgm:prSet>
      <dgm:spPr/>
    </dgm:pt>
    <dgm:pt modelId="{49B00627-9FB8-4C2D-8592-AFC0D6278183}" type="pres">
      <dgm:prSet presAssocID="{DC46E52E-01A8-4379-A553-4C7CB6AEDA2F}" presName="sibTrans" presStyleCnt="0"/>
      <dgm:spPr/>
    </dgm:pt>
    <dgm:pt modelId="{F6AA6BA4-AF1A-4FC7-A9D6-F4498876C886}" type="pres">
      <dgm:prSet presAssocID="{FB3AB311-1671-4C15-92DD-75AF2593C42A}" presName="compNode" presStyleCnt="0"/>
      <dgm:spPr/>
    </dgm:pt>
    <dgm:pt modelId="{AC5D4FB2-F162-4154-8DE8-2303A5A08F32}" type="pres">
      <dgm:prSet presAssocID="{FB3AB311-1671-4C15-92DD-75AF2593C42A}" presName="iconRect" presStyleLbl="node1" presStyleIdx="1" presStyleCnt="3" custLinFactX="100000" custLinFactNeighborX="159247" custLinFactNeighborY="65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C6B9C8B-2E0A-4954-83B1-CFD3DBCCF749}" type="pres">
      <dgm:prSet presAssocID="{FB3AB311-1671-4C15-92DD-75AF2593C42A}" presName="spaceRect" presStyleCnt="0"/>
      <dgm:spPr/>
    </dgm:pt>
    <dgm:pt modelId="{E7C42EF1-6873-487B-9E0B-40E82EB7B04C}" type="pres">
      <dgm:prSet presAssocID="{FB3AB311-1671-4C15-92DD-75AF2593C42A}" presName="textRect" presStyleLbl="revTx" presStyleIdx="1" presStyleCnt="3">
        <dgm:presLayoutVars>
          <dgm:chMax val="1"/>
          <dgm:chPref val="1"/>
        </dgm:presLayoutVars>
      </dgm:prSet>
      <dgm:spPr/>
    </dgm:pt>
    <dgm:pt modelId="{D23586D3-3C92-4585-B687-BBF50F707CB7}" type="pres">
      <dgm:prSet presAssocID="{F85789EB-F4B1-4D09-A57F-A4D004766DAB}" presName="sibTrans" presStyleCnt="0"/>
      <dgm:spPr/>
    </dgm:pt>
    <dgm:pt modelId="{1146BA75-44D9-492A-A66B-D64965292E90}" type="pres">
      <dgm:prSet presAssocID="{939F7005-C388-44B0-9750-620342F3AD4B}" presName="compNode" presStyleCnt="0"/>
      <dgm:spPr/>
    </dgm:pt>
    <dgm:pt modelId="{87FEDA03-77B9-44FE-A289-C07E992318F4}" type="pres">
      <dgm:prSet presAssocID="{939F7005-C388-44B0-9750-620342F3AD4B}" presName="iconRect" presStyleLbl="node1" presStyleIdx="2" presStyleCnt="3" custLinFactX="-100000" custLinFactNeighborX="-161111" custLinFactNeighborY="65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CAEB93B7-34DB-40B2-9912-4551B51AD9F3}" type="pres">
      <dgm:prSet presAssocID="{939F7005-C388-44B0-9750-620342F3AD4B}" presName="spaceRect" presStyleCnt="0"/>
      <dgm:spPr/>
    </dgm:pt>
    <dgm:pt modelId="{82927EE9-785D-4D3E-A5A6-AEB69648867E}" type="pres">
      <dgm:prSet presAssocID="{939F7005-C388-44B0-9750-620342F3AD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306819-0866-4EC1-8A28-C8AF972A1143}" srcId="{F8DEF972-6F0C-44CC-AD49-62D43AB2BFE2}" destId="{939F7005-C388-44B0-9750-620342F3AD4B}" srcOrd="2" destOrd="0" parTransId="{61D802D6-1E30-4A19-B160-5103D03A1F31}" sibTransId="{36BFA6FC-792C-42BA-9385-2EC76C888AB5}"/>
    <dgm:cxn modelId="{90683452-E440-4913-A46A-E1C9F5BBFA9C}" type="presOf" srcId="{FB3AB311-1671-4C15-92DD-75AF2593C42A}" destId="{E7C42EF1-6873-487B-9E0B-40E82EB7B04C}" srcOrd="0" destOrd="0" presId="urn:microsoft.com/office/officeart/2018/2/layout/IconLabelList"/>
    <dgm:cxn modelId="{A439E952-13DC-4406-9A47-A61E24E70258}" type="presOf" srcId="{D3761F23-BA2F-4927-B570-F7AE5D35ED6B}" destId="{5C6BA9C0-5316-430B-801A-1E4E15615C0F}" srcOrd="0" destOrd="0" presId="urn:microsoft.com/office/officeart/2018/2/layout/IconLabelList"/>
    <dgm:cxn modelId="{3A7EC7E1-4CB6-480F-8E0E-7F3097C76420}" srcId="{F8DEF972-6F0C-44CC-AD49-62D43AB2BFE2}" destId="{FB3AB311-1671-4C15-92DD-75AF2593C42A}" srcOrd="1" destOrd="0" parTransId="{D21541C3-EB30-40B6-8F10-7D6D3A19BF4E}" sibTransId="{F85789EB-F4B1-4D09-A57F-A4D004766DAB}"/>
    <dgm:cxn modelId="{A9E2AEE7-FD98-40ED-AAB4-3DF875ACE511}" type="presOf" srcId="{F8DEF972-6F0C-44CC-AD49-62D43AB2BFE2}" destId="{769B08F3-F5F4-4582-B18E-78A2273F363A}" srcOrd="0" destOrd="0" presId="urn:microsoft.com/office/officeart/2018/2/layout/IconLabelList"/>
    <dgm:cxn modelId="{D2851CEA-8148-467E-B757-DE1DABB2A011}" srcId="{F8DEF972-6F0C-44CC-AD49-62D43AB2BFE2}" destId="{D3761F23-BA2F-4927-B570-F7AE5D35ED6B}" srcOrd="0" destOrd="0" parTransId="{8375D5DF-421A-4E28-81D9-85FD84EC25B4}" sibTransId="{DC46E52E-01A8-4379-A553-4C7CB6AEDA2F}"/>
    <dgm:cxn modelId="{4C6731FC-84CE-4572-ABF8-0572D2A76FBD}" type="presOf" srcId="{939F7005-C388-44B0-9750-620342F3AD4B}" destId="{82927EE9-785D-4D3E-A5A6-AEB69648867E}" srcOrd="0" destOrd="0" presId="urn:microsoft.com/office/officeart/2018/2/layout/IconLabelList"/>
    <dgm:cxn modelId="{D3CF7F98-80E4-4E69-ADF8-1696D83077EA}" type="presParOf" srcId="{769B08F3-F5F4-4582-B18E-78A2273F363A}" destId="{1D6E476D-ECB3-4153-97CC-982F6FBA1C41}" srcOrd="0" destOrd="0" presId="urn:microsoft.com/office/officeart/2018/2/layout/IconLabelList"/>
    <dgm:cxn modelId="{15C45613-C651-41BE-A9AA-B5632888D6B6}" type="presParOf" srcId="{1D6E476D-ECB3-4153-97CC-982F6FBA1C41}" destId="{72A65373-B2B0-42DB-9EBB-79A129B8421A}" srcOrd="0" destOrd="0" presId="urn:microsoft.com/office/officeart/2018/2/layout/IconLabelList"/>
    <dgm:cxn modelId="{14E14E0D-3F90-49EB-973D-052150DD896B}" type="presParOf" srcId="{1D6E476D-ECB3-4153-97CC-982F6FBA1C41}" destId="{A7D1EB46-B8A8-41B4-9859-02298DE88A7D}" srcOrd="1" destOrd="0" presId="urn:microsoft.com/office/officeart/2018/2/layout/IconLabelList"/>
    <dgm:cxn modelId="{626A17ED-7B58-4F7A-9E2C-164FEBB94436}" type="presParOf" srcId="{1D6E476D-ECB3-4153-97CC-982F6FBA1C41}" destId="{5C6BA9C0-5316-430B-801A-1E4E15615C0F}" srcOrd="2" destOrd="0" presId="urn:microsoft.com/office/officeart/2018/2/layout/IconLabelList"/>
    <dgm:cxn modelId="{C455E5CA-A824-49A0-A98C-8FAF6103BB6B}" type="presParOf" srcId="{769B08F3-F5F4-4582-B18E-78A2273F363A}" destId="{49B00627-9FB8-4C2D-8592-AFC0D6278183}" srcOrd="1" destOrd="0" presId="urn:microsoft.com/office/officeart/2018/2/layout/IconLabelList"/>
    <dgm:cxn modelId="{CD4569E4-0B18-49C6-898D-6AAFC9AFDC0F}" type="presParOf" srcId="{769B08F3-F5F4-4582-B18E-78A2273F363A}" destId="{F6AA6BA4-AF1A-4FC7-A9D6-F4498876C886}" srcOrd="2" destOrd="0" presId="urn:microsoft.com/office/officeart/2018/2/layout/IconLabelList"/>
    <dgm:cxn modelId="{25165932-B2D4-4718-BD56-59AEC3B87383}" type="presParOf" srcId="{F6AA6BA4-AF1A-4FC7-A9D6-F4498876C886}" destId="{AC5D4FB2-F162-4154-8DE8-2303A5A08F32}" srcOrd="0" destOrd="0" presId="urn:microsoft.com/office/officeart/2018/2/layout/IconLabelList"/>
    <dgm:cxn modelId="{299080D2-EA39-4855-93F2-D8AB6998CDD7}" type="presParOf" srcId="{F6AA6BA4-AF1A-4FC7-A9D6-F4498876C886}" destId="{CC6B9C8B-2E0A-4954-83B1-CFD3DBCCF749}" srcOrd="1" destOrd="0" presId="urn:microsoft.com/office/officeart/2018/2/layout/IconLabelList"/>
    <dgm:cxn modelId="{53BDB741-80AC-4AB3-B463-110A866E0BF3}" type="presParOf" srcId="{F6AA6BA4-AF1A-4FC7-A9D6-F4498876C886}" destId="{E7C42EF1-6873-487B-9E0B-40E82EB7B04C}" srcOrd="2" destOrd="0" presId="urn:microsoft.com/office/officeart/2018/2/layout/IconLabelList"/>
    <dgm:cxn modelId="{F0DE4096-8489-4FF6-A32A-254E06CBBFC3}" type="presParOf" srcId="{769B08F3-F5F4-4582-B18E-78A2273F363A}" destId="{D23586D3-3C92-4585-B687-BBF50F707CB7}" srcOrd="3" destOrd="0" presId="urn:microsoft.com/office/officeart/2018/2/layout/IconLabelList"/>
    <dgm:cxn modelId="{86FF507F-547D-4599-91DC-64818C84577C}" type="presParOf" srcId="{769B08F3-F5F4-4582-B18E-78A2273F363A}" destId="{1146BA75-44D9-492A-A66B-D64965292E90}" srcOrd="4" destOrd="0" presId="urn:microsoft.com/office/officeart/2018/2/layout/IconLabelList"/>
    <dgm:cxn modelId="{576F5F2F-4F86-404C-8141-571621509AD2}" type="presParOf" srcId="{1146BA75-44D9-492A-A66B-D64965292E90}" destId="{87FEDA03-77B9-44FE-A289-C07E992318F4}" srcOrd="0" destOrd="0" presId="urn:microsoft.com/office/officeart/2018/2/layout/IconLabelList"/>
    <dgm:cxn modelId="{B5620714-02EE-4478-AAB7-3D0BDB08D677}" type="presParOf" srcId="{1146BA75-44D9-492A-A66B-D64965292E90}" destId="{CAEB93B7-34DB-40B2-9912-4551B51AD9F3}" srcOrd="1" destOrd="0" presId="urn:microsoft.com/office/officeart/2018/2/layout/IconLabelList"/>
    <dgm:cxn modelId="{FE6A9250-2E25-4F0A-83EB-D02FE10902B1}" type="presParOf" srcId="{1146BA75-44D9-492A-A66B-D64965292E90}" destId="{82927EE9-785D-4D3E-A5A6-AEB6964886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70763-4D1B-4F79-B8D1-D6CC40082ADC}">
      <dsp:nvSpPr>
        <dsp:cNvPr id="0" name=""/>
        <dsp:cNvSpPr/>
      </dsp:nvSpPr>
      <dsp:spPr>
        <a:xfrm>
          <a:off x="1283" y="120794"/>
          <a:ext cx="4505585" cy="2861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12F2F-92D8-4346-8C71-8542234E6E80}">
      <dsp:nvSpPr>
        <dsp:cNvPr id="0" name=""/>
        <dsp:cNvSpPr/>
      </dsp:nvSpPr>
      <dsp:spPr>
        <a:xfrm>
          <a:off x="501904" y="59638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sz="2800" kern="1200" dirty="0">
            <a:latin typeface="Jura" pitchFamily="2" charset="0"/>
            <a:ea typeface="Jura" pitchFamily="2" charset="0"/>
          </a:endParaRPr>
        </a:p>
      </dsp:txBody>
      <dsp:txXfrm>
        <a:off x="585701" y="680180"/>
        <a:ext cx="4337991" cy="2693452"/>
      </dsp:txXfrm>
    </dsp:sp>
    <dsp:sp modelId="{D01B997A-FEBC-4832-8335-A4C880A382D0}">
      <dsp:nvSpPr>
        <dsp:cNvPr id="0" name=""/>
        <dsp:cNvSpPr/>
      </dsp:nvSpPr>
      <dsp:spPr>
        <a:xfrm>
          <a:off x="5508110" y="120794"/>
          <a:ext cx="4505585" cy="2861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1E839-B12F-45B7-9CDB-B612C9EA0F6A}">
      <dsp:nvSpPr>
        <dsp:cNvPr id="0" name=""/>
        <dsp:cNvSpPr/>
      </dsp:nvSpPr>
      <dsp:spPr>
        <a:xfrm>
          <a:off x="6008730" y="59638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sz="2800" kern="1200" dirty="0">
            <a:latin typeface="Jura" pitchFamily="2" charset="0"/>
            <a:ea typeface="Jura" pitchFamily="2" charset="0"/>
          </a:endParaRPr>
        </a:p>
      </dsp:txBody>
      <dsp:txXfrm>
        <a:off x="6092527" y="680180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65373-B2B0-42DB-9EBB-79A129B8421A}">
      <dsp:nvSpPr>
        <dsp:cNvPr id="0" name=""/>
        <dsp:cNvSpPr/>
      </dsp:nvSpPr>
      <dsp:spPr>
        <a:xfrm>
          <a:off x="1212569" y="600669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BA9C0-5316-430B-801A-1E4E15615C0F}">
      <dsp:nvSpPr>
        <dsp:cNvPr id="0" name=""/>
        <dsp:cNvSpPr/>
      </dsp:nvSpPr>
      <dsp:spPr>
        <a:xfrm>
          <a:off x="417971" y="225755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417971" y="2257555"/>
        <a:ext cx="2889450" cy="720000"/>
      </dsp:txXfrm>
    </dsp:sp>
    <dsp:sp modelId="{AC5D4FB2-F162-4154-8DE8-2303A5A08F32}">
      <dsp:nvSpPr>
        <dsp:cNvPr id="0" name=""/>
        <dsp:cNvSpPr/>
      </dsp:nvSpPr>
      <dsp:spPr>
        <a:xfrm>
          <a:off x="7978539" y="68634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42EF1-6873-487B-9E0B-40E82EB7B04C}">
      <dsp:nvSpPr>
        <dsp:cNvPr id="0" name=""/>
        <dsp:cNvSpPr/>
      </dsp:nvSpPr>
      <dsp:spPr>
        <a:xfrm>
          <a:off x="3813075" y="225755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Jura" pitchFamily="2" charset="0"/>
              <a:ea typeface="Jura" pitchFamily="2" charset="0"/>
            </a:rPr>
            <a:t>Django </a:t>
          </a:r>
          <a:r>
            <a:rPr lang="ru-RU" sz="1100" kern="1200" dirty="0">
              <a:latin typeface="Jura" pitchFamily="2" charset="0"/>
              <a:ea typeface="Jura" pitchFamily="2" charset="0"/>
            </a:rPr>
            <a:t>использует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3813075" y="2257555"/>
        <a:ext cx="2889450" cy="720000"/>
      </dsp:txXfrm>
    </dsp:sp>
    <dsp:sp modelId="{87FEDA03-77B9-44FE-A289-C07E992318F4}">
      <dsp:nvSpPr>
        <dsp:cNvPr id="0" name=""/>
        <dsp:cNvSpPr/>
      </dsp:nvSpPr>
      <dsp:spPr>
        <a:xfrm>
          <a:off x="4607675" y="68634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27EE9-785D-4D3E-A5A6-AEB69648867E}">
      <dsp:nvSpPr>
        <dsp:cNvPr id="0" name=""/>
        <dsp:cNvSpPr/>
      </dsp:nvSpPr>
      <dsp:spPr>
        <a:xfrm>
          <a:off x="7208178" y="225755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, файл, </a:t>
          </a:r>
          <a:r>
            <a:rPr lang="en-US" sz="1100" kern="1200" dirty="0" err="1">
              <a:latin typeface="Jura" pitchFamily="2" charset="0"/>
              <a:ea typeface="Jura" pitchFamily="2" charset="0"/>
            </a:rPr>
            <a:t>etc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7208178" y="2257555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6089-688C-952C-4953-9AFE249E2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C5782-8801-5A90-5E35-6706CC61D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A43E-F931-00B2-DB9C-FC2AF2BC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1606-75BD-44AD-BFD5-E8DE335CDD4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7940A-6708-441A-A2BB-F06CB9E0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51C7-BDF1-9B37-54EF-032CB4E5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1A20-0BB3-4BC7-AB20-9B2DB294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3FE8-2512-CEAA-AE82-983158ED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76A83-C26B-7305-CB9D-639E991C5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8616-90A9-077B-5D59-217970D9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1606-75BD-44AD-BFD5-E8DE335CDD4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6468B-2E0D-4550-3715-5782089C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83680-67F8-DE84-CA3B-52F79DA5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1A20-0BB3-4BC7-AB20-9B2DB294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6390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672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756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17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899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17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470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67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879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1869270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389482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6A2D8-0A6B-2BB9-CBEC-95927BA01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D770D-DAE9-F445-D04A-816A06B80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5A79D-7CA3-94F2-5900-F599FBCA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1606-75BD-44AD-BFD5-E8DE335CDD4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2E778-66AC-9B06-CABD-AA556E9E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8414-30B6-5296-D760-F4FC7FB3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1A20-0BB3-4BC7-AB20-9B2DB294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6386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34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172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105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1813935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015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763413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385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751244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0345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37945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99887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5450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24950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3895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957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1350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0027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90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1136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47960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1499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2284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7893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32703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5458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107C-A82D-1FB2-7011-573ECB11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388C-B078-00B4-2EA4-57BF3F58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27FB-8F28-61E3-0D6E-98D21762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1606-75BD-44AD-BFD5-E8DE335CDD4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09A1-373F-8072-40C9-28369E90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BD0E-3075-600E-1330-473CD1BF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1A20-0BB3-4BC7-AB20-9B2DB294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08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4919828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8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41984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89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492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917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751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9120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045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9851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EBBA-EE98-124B-B0B8-DBB0B038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E1DE2-6A43-617B-28A0-48BB8B3A3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6A12A-17E6-C05A-227C-B9ABFA09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1606-75BD-44AD-BFD5-E8DE335CDD4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33943-6305-A47B-C532-090851B2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FD69-988F-B014-E112-E12AF407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1A20-0BB3-4BC7-AB20-9B2DB294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48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30985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7627994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120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27934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545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24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81981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4897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1419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32A3-514B-5205-675F-42B03278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98F2-D380-26C6-BFFA-780986A60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CED7A-4A36-9176-C5E5-1F66CF9F1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81851-5766-09F2-D40D-6E3B8D8B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1606-75BD-44AD-BFD5-E8DE335CDD4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88372-3CF1-5C45-89CD-00D86155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F14A1-82D5-A779-5D58-3EAB98F4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1A20-0BB3-4BC7-AB20-9B2DB294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975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9109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55647532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13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569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33515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0362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216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1569485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88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9227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5339-93B2-8B5F-A47C-B6AB7F1B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26149-7F3E-7D69-2454-D5807D9D6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26A32-B674-AB9A-F4CF-BBEBC9EA6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D025A-B385-9786-EEC4-F07C687E5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BBE5D-FFA5-C332-0D08-AB2BFA89C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814A2-2B3B-0FAB-FFF3-D251EF6C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1606-75BD-44AD-BFD5-E8DE335CDD4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20B94-941A-CB26-046F-74940FEA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3EC2-1111-142F-F5AD-7FD7A990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1A20-0BB3-4BC7-AB20-9B2DB294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574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359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4465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142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02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5074724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38454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789831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91174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716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3667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7519-F49B-A59B-D499-4366F929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34492-FC0B-7C9A-DD34-36CA989D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1606-75BD-44AD-BFD5-E8DE335CDD4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1BA29-3F3D-1A29-4201-863040BD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19A94-7049-AD8D-003C-7B985387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1A20-0BB3-4BC7-AB20-9B2DB294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82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1164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168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739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55559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07026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841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027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299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0589418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9703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D964D-D50E-7021-95D8-4C96298B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1606-75BD-44AD-BFD5-E8DE335CDD4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0B2F6-D180-6157-1E6D-BAFE9BF6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A5A7C-2EE3-0C3E-33B0-A19C3789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1A20-0BB3-4BC7-AB20-9B2DB294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588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2465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9718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36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610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35538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230569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9248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67191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02998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5650125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E992-164D-BEB5-947B-13CC0CA8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8AE9-CA39-955C-00F7-F6E838DF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8DF6B-00A0-9904-6CA9-CF019A889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DC5A-A700-6A75-C931-F81AA3A7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1606-75BD-44AD-BFD5-E8DE335CDD4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06386-19B3-89BB-C891-7EF78B7F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37E95-6EBA-DF33-F92C-1F82DB3C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1A20-0BB3-4BC7-AB20-9B2DB294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4078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82118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6952102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47204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1025616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9207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30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763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18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3667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35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CAE3-9BB8-454A-7D86-10E578AA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588CD-332A-38A7-2589-1FABC03EE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0B0BB-CB22-9B0A-5FEF-C25BC1BC9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602FD-2B7B-5BAC-9132-B4480988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1606-75BD-44AD-BFD5-E8DE335CDD4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1499A-5C60-97A2-D1B7-96D7D962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0E8AE-8852-1E68-B4A0-7C582D84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1A20-0BB3-4BC7-AB20-9B2DB294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150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3597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19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124345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377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25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3968764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549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318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666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53708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0FAF4-0CCC-6AB8-FB76-2528DD07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36966-B0D2-D54B-AB75-D2B458C06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594C-495E-F07A-D428-90169CB3F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E1606-75BD-44AD-BFD5-E8DE335CDD4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F405A-96EB-241B-562D-04C45A15B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DA8FE-2C9B-2B09-B69B-39ACE636C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E1A20-0BB3-4BC7-AB20-9B2DB294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75160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BE4C-575A-476B-91F5-7991B243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Аутентификация и авторизация</a:t>
            </a:r>
            <a:endParaRPr lang="en-US" sz="48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2630C5E-A0F4-48FC-89F7-B8A2DDA250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96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urls.py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 += [ </a:t>
            </a: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path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'accounts/’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,include(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'django.contrib.auth.urls'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)),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#тем самым мы добавляем набор паттернов для управления аутентификацией, помимо этого следует реализовать новые шаблоны для входа, выхода и изменения пароля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Настройки маршрутизации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Permissions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models.Model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permissions = ((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can_post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post"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), 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can_edit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edit"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</a:t>
            </a: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операции, которые могут быть выполнены над моделью определёнными пользователями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Проверка разрешений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#template: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if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perms.blog.can_edit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show edit button 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endif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#view: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django.contrib.auth.decorators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permission_required</a:t>
            </a:r>
            <a:endParaRPr lang="en-US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@permission_required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'blog.can_edit'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edit(request):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#some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Может выполняться как на представлении, так и в шаблоне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2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</a:t>
            </a:r>
            <a:r>
              <a:rPr lang="ru-RU" sz="2800" dirty="0"/>
              <a:t> интерфейс контент менеджера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2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4205-4B92-4824-8F47-5960393E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2800"/>
              <a:t>Сессии – механизм, используемый в сети Интернет, для имитации «состояния» взаимодействия между сайтом и определённым браузером </a:t>
            </a:r>
            <a:endParaRPr lang="en-US" sz="280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952718F-967D-49DF-82DF-D66093A19A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00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INSTALLED_APPS 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MIDDLEWARE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django.contrib.sessions.middleware.SessionMiddleware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Включение механизма сессий – settings.py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4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.session.get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'There are no new posts at the moment'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 либо значение по-умолчанию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=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'New post'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устанавливаем значение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удаляем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.session.modified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True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указываем в явном виде, что объект сессии был изменён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Работа с сессией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0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384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Аутентификация и авторизация</vt:lpstr>
      <vt:lpstr>urls.py</vt:lpstr>
      <vt:lpstr>Permissions</vt:lpstr>
      <vt:lpstr>Проверка разрешений</vt:lpstr>
      <vt:lpstr>Блог: интерфейс контент менеджера</vt:lpstr>
      <vt:lpstr>Сессии – механизм, используемый в сети Интернет, для имитации «состояния» взаимодействия между сайтом и определённым браузером </vt:lpstr>
      <vt:lpstr>Сессии </vt:lpstr>
      <vt:lpstr>Сессии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Аутентификация и авторизация</dc:title>
  <dc:creator>Mikita Tsiarentsyeu</dc:creator>
  <cp:lastModifiedBy>Mikita Tsiarentsyeu</cp:lastModifiedBy>
  <cp:revision>1</cp:revision>
  <dcterms:created xsi:type="dcterms:W3CDTF">2023-04-14T13:50:17Z</dcterms:created>
  <dcterms:modified xsi:type="dcterms:W3CDTF">2023-04-14T13:51:47Z</dcterms:modified>
</cp:coreProperties>
</file>