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Шаблон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Jura" pitchFamily="2" charset="0"/>
            </a:rPr>
            <a:t>URL pattern</a:t>
          </a:r>
          <a:r>
            <a:rPr lang="ru-RU" sz="16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617-9CC9-6D32-FB9B-F13B0B3F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15060-9D3B-5440-BD67-0341BCA24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32DF-5F35-A970-A3A9-C02BBB4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09DD-DD32-69A8-92E7-EBA69BA7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0A9B-8CA7-9FCD-E9AA-010BEF5E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0BDF-7AED-AC85-125C-8C0E335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E515-5FBA-094E-0B42-01DC83B05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45D9-722A-881C-3118-EE7925B6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630C-CEC9-75AA-C0DF-6E04CD5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FC2F-3C9E-23A5-24D3-3F8F295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46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6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5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6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90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95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2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9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618739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2570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C466D-7F18-558D-9AE0-38E8D5833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F68D4-DB3E-3C1E-BCCC-C03BE35E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D046-F07A-11D3-F915-15207D81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5801-61AE-4603-E574-A846A31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087F-12AB-08ED-5FD8-0A4E14E1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88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2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4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4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2400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7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4937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9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85168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4171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173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181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4941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9977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02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51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197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319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08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179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647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914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111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233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720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ADE2-F388-41EE-9C56-10C2D622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CAA1-8857-DDAC-752F-4CB44EFA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0855-59D7-28D4-88A7-D392D442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7D2C-911D-4541-9328-E46BFEC6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03C9-499D-3323-B7E7-E385F7F6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8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129109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9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665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1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44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40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47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640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155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3EA0-5BCD-FE3A-D925-EAA5F9D1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6190-F1F8-DB36-5A26-A0BEF0D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825A-B4AB-1236-00B6-AA099EBF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D008-A96E-B2F9-E063-1826D5D1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A9D0-3E49-48C5-33AF-C0C5EFFE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8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331054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7301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1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491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8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4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609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7720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823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657-871E-3D89-7802-8CFF00E5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E01F-1D46-86E6-4FC1-A2789852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E652-B529-5AC3-C22A-6B1DB420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E12D-93F8-FF32-C344-0EFA4D64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65C3-2CA5-796F-A287-ACB9C078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BA75-F458-8B67-A4D7-47CBB84A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1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313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539312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117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76081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319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262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6758497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1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317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76DB-A509-2045-EE1C-54427F8B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2B79-B484-5C17-4687-EC7A34C6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3018-776B-3CE1-49D5-5D11C643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86A3B-CFBF-BCDD-D4E1-96CDD1A2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D8270-671D-C52C-ED97-6F39D4FD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1A1A6-A225-970B-3925-708F636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9AD36-1A6C-A7BB-441A-BFDA16DE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06B16-67AA-7661-FFE3-CB79BF51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8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9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10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5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59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074050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360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6286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9236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60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5EC4-18BC-F299-5E06-8FF66052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43BE2-9FC3-8ABF-A118-80AAA638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29900-0A53-D416-72C1-AFC5F742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1825F-6337-5A70-E193-9BBDD637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17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4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419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5490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23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958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8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0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821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515627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554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D5AD7-8CEB-71CF-CBD2-CF33173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765A-00CF-601D-1BFD-64F05AD4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63708-FC40-DB1F-F4BA-A4D3BA29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90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206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20755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8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21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17120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228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819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216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98892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0112-484C-3849-5574-84C8D5C0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4655-E758-97D3-5200-85FA6DDB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1A88-9F6A-515B-CBD9-D829C9F7C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AD98-6AA3-80E8-0E7A-AA449D1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4E1B-9044-C271-EFE0-F0A168D0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C074-52E3-62E6-2EC3-9ED97F4D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55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142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31635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237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201439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183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8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954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06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377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1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07C-1D66-16A4-C65D-4D562EC2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6B1D6-37A9-1AA7-9962-3DB67E1E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B682-E371-183C-F29E-853FEE6EB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F3455-36E4-FCFF-457D-0673135C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BA4A-6BAF-5DF6-6D2D-78212050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5343-D6EF-7D7D-3F3A-4E40CE37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87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583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45094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6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98124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5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6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0449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E333A-7FA1-D7B3-FC1E-494E4D84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28AA-8B3B-7FD6-A065-3B1E8D10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6DE1-6EC1-389E-EFD4-FF3AADF1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76B3-7F38-457A-A183-69E09B72CD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3F35-0DC0-0828-1C3A-0CB9DC9F3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7E91-0484-BF2B-1EC9-7F2714B6E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1795-3F7A-4AA0-9B1A-1CC58A30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573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2023-03-27T13:52:38Z</dcterms:created>
  <dcterms:modified xsi:type="dcterms:W3CDTF">2023-03-27T13:53:00Z</dcterms:modified>
</cp:coreProperties>
</file>