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1" r:id="rId3"/>
    <p:sldId id="722" r:id="rId4"/>
    <p:sldId id="723" r:id="rId5"/>
    <p:sldId id="725" r:id="rId6"/>
    <p:sldId id="726" r:id="rId7"/>
    <p:sldId id="727" r:id="rId8"/>
    <p:sldId id="3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C7C0-C871-99D2-3200-8B8248A4B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6122-392D-CB0F-63F8-6D79B0ECC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313E-4C5D-C713-F677-38D5B279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75A7-4DE9-9BB8-2E58-E08982E2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226F-D9E8-4CE6-CFA6-E471C2B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F0E8-2807-AF41-F985-F79F374C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D501-053A-94AC-785E-B4F72339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BF72-5C7D-D18E-779E-C3D55E4A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D2B7-3770-9069-C334-8896925A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84CA-CE51-7142-DFAE-B8D8C3E4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58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8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64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9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3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7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9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8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815456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65519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B4E5-C5F4-3DC3-9BBF-10EAC858C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72BF4-A3CA-9301-FDFC-13FCDB40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7108-7AD4-AC10-A0F4-3E0743C9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8860-6631-0B68-FDCB-9E47E9D1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E048-A3C9-F310-B248-D8AE7E96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0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60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8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606573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4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5398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1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470229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868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28653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2653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620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2406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696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87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784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391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3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199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833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4229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1681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193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94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927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6DC8-525F-0BB8-58D1-1076F244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30B7-ACD2-D651-3098-D6EF4D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632D-7E00-1B4D-0A25-9EC252C0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8F27-9B10-AD02-128E-CA31D742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C3A7-C594-F92E-98F6-62F558CB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5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251135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37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003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9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22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73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177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4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654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0414-27C4-6F5A-B147-2A228CE4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FAF1-73ED-3348-B0B7-991B4E6C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9830-F1CB-557C-0BB6-EC8489B9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8900-4C0E-86E2-F9E9-D52D1C5E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490-EEDC-1896-2EA5-CAE9CCDB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195487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799843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16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7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074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3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818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974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65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BCBF-73AA-3D31-2A71-BAA6E5AC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0F49-5BBD-51FC-1FAD-D42D6D88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86D0-7A00-48D6-58CA-C9774CD5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4CF6-3EF7-136E-7A22-A889A31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194D-4F23-9859-6C55-E41C8A5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07F9-2DF4-52E0-2601-4A8768A3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3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469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73806451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7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882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0677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052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711937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0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145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610B-9313-D649-ECCA-4EF477B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DED7-0091-8047-8478-17591E1F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0193-49DA-275B-C49A-B24C26474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BC073-B2B1-65C4-10AA-7C3D31BA7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02F95-1952-18D1-FCD3-1F54E4650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ACF36-584A-DA25-DBFE-3C58327A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F2C96-7F9A-159C-6F15-49566009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DAA5F-91FD-A6A1-4FF1-2E83CEFB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32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28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914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28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66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450692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2340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2195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2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64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8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22E6-85F4-5FB0-AFF7-C219E58E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A24B3-23E0-2B36-880B-83A0DFB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CF27E-CF3F-6DB9-7F8B-3F94FB30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D7CEE-9ACD-6478-7470-D4250D16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48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209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922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920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8888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2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3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91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04784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5625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AE450-FEF5-96CA-2802-C361C1D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F91D-9BEC-67C0-4F8D-04472AE0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F409-6685-CB9B-3AF6-055E2C6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24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1337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9938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4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833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59922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978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706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274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16030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931D-B92A-BE47-9EBD-026866C3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1F66-4A25-8028-6858-9FF9FEDA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12842-5A09-4DE6-C49F-E8CFC88D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9D8AD-47EE-276E-408F-78066562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1953-C14C-0BE0-F268-EF5B34CF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F63B-AFBE-25F6-8760-040268E8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51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155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46290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062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29997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8431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8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730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4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501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6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054D-814B-12C7-2D97-3247DAD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ACF63-25AB-C586-0CFA-0CE4B7439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10955-088F-42BF-5482-0449FCEC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1EFC-F64A-5EFD-5AE1-8A7E440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7E0D-3A11-7A53-5AF1-5889B3E9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3034A-4A12-EA8F-CAB9-81C6FAA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66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607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5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771688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19505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85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3F7F5-26A4-A082-99E1-507AF11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0820-17B9-BBA4-9CB4-652BE367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7CE3-CBAA-92B3-FDF8-FB804BB7A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AA636-B2AC-450B-8AD2-4894DB9523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CF03-24A5-4E96-7536-D0F56D832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F6DE-5A80-2619-9513-C5562A8F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2417-F6B9-4AA7-AD56-2E90C1B0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020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Jura" pitchFamily="2" charset="0"/>
              </a:rPr>
              <a:t>List comprehensions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[x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простая форма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дополнительное условие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+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coll1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coll2] 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endParaRPr lang="en-US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цикл по двум коллекциям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Включения списков или генераторы списков (оба варианта так себе)</a:t>
            </a:r>
          </a:p>
        </p:txBody>
      </p:sp>
    </p:spTree>
    <p:extLst>
      <p:ext uri="{BB962C8B-B14F-4D97-AF65-F5344CB8AC3E}">
        <p14:creationId xmlns:p14="http://schemas.microsoft.com/office/powerpoint/2010/main" val="40546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5950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FIZZ BUZZ</a:t>
            </a:r>
          </a:p>
        </p:txBody>
      </p:sp>
    </p:spTree>
    <p:extLst>
      <p:ext uri="{BB962C8B-B14F-4D97-AF65-F5344CB8AC3E}">
        <p14:creationId xmlns:p14="http://schemas.microsoft.com/office/powerpoint/2010/main" val="19750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AD30-CFCD-4D46-93CE-58B8CE4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92376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Пользователь вводит строку</a:t>
            </a:r>
            <a:r>
              <a:rPr lang="en-US" sz="2200" dirty="0"/>
              <a:t>, </a:t>
            </a:r>
            <a:r>
              <a:rPr lang="ru-RU" sz="2200" dirty="0"/>
              <a:t>содержащую числительные через пробел, все числа больше 0 и меньше 21, например,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“five thirteen two eleven seventeen two one thirteen ten four eight five nineteen”</a:t>
            </a:r>
            <a:r>
              <a:rPr lang="ru-RU" sz="2200" dirty="0"/>
              <a:t>. Выполнить приведённые ниже действия для строки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общем</a:t>
            </a:r>
            <a:r>
              <a:rPr lang="ru-RU" sz="2200" dirty="0"/>
              <a:t> виде, преобразовав её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коллекцию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затратив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минимальное</a:t>
            </a:r>
            <a:r>
              <a:rPr lang="ru-RU" sz="2200" dirty="0"/>
              <a:t> количество строк кода</a:t>
            </a:r>
            <a:r>
              <a:rPr lang="ru-RU" sz="2200" b="1" dirty="0"/>
              <a:t> 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6C0-23BA-49BF-B16E-7650E8CA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4970"/>
            <a:ext cx="10058400" cy="341777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перейти от строки к набору целых чисел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исключить дубликаты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отсортировать по возрастанию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произведение первого и второго чисел, сумму второго и третьего, произведение третьего и четвёртого и т</a:t>
            </a:r>
            <a:r>
              <a:rPr lang="en-US" sz="2400" dirty="0"/>
              <a:t>.</a:t>
            </a:r>
            <a:r>
              <a:rPr lang="ru-RU" sz="2400" dirty="0"/>
              <a:t> д</a:t>
            </a:r>
            <a:r>
              <a:rPr lang="en-US" sz="2400" dirty="0"/>
              <a:t>.</a:t>
            </a:r>
            <a:r>
              <a:rPr lang="ru-RU" sz="2400" dirty="0"/>
              <a:t> для коллекции любой длины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полную сумму всех нечётных чисел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400" dirty="0"/>
              <a:t> использовать в программе только одну переменную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Итератор</vt:lpstr>
      <vt:lpstr>Поиск минимального элемента списка</vt:lpstr>
      <vt:lpstr>Сортировка выбором</vt:lpstr>
      <vt:lpstr>List comprehensions</vt:lpstr>
      <vt:lpstr>List comprehensions</vt:lpstr>
      <vt:lpstr>FIZZ BUZZ</vt:lpstr>
      <vt:lpstr>Пользователь вводит строку, содержащую числительные через пробел, все числа больше 0 и меньше 21, например, “five thirteen two eleven seventeen two one thirteen ten four eight five nineteen”. Выполнить приведённые ниже действия для строки в общем виде, преобразовав её в коллекцию, затратив минимальное количество строк кода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</dc:title>
  <dc:creator>Mikita Tsiarentsyeu</dc:creator>
  <cp:lastModifiedBy>Mikita Tsiarentsyeu</cp:lastModifiedBy>
  <cp:revision>1</cp:revision>
  <dcterms:created xsi:type="dcterms:W3CDTF">2023-02-10T13:55:45Z</dcterms:created>
  <dcterms:modified xsi:type="dcterms:W3CDTF">2023-02-10T13:56:13Z</dcterms:modified>
</cp:coreProperties>
</file>