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5" r:id="rId3"/>
    <p:sldId id="796" r:id="rId4"/>
    <p:sldId id="450" r:id="rId5"/>
    <p:sldId id="8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Протокол передачи данных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по сети</a:t>
          </a:r>
          <a:endParaRPr lang="en-US" dirty="0">
            <a:latin typeface="+mj-lt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+mj-lt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+mj-lt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POST – </a:t>
          </a:r>
          <a:r>
            <a:rPr lang="ru-RU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dirty="0">
            <a:latin typeface="+mj-lt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PUT – </a:t>
          </a:r>
          <a:r>
            <a:rPr lang="ru-RU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DELETE </a:t>
          </a:r>
          <a:r>
            <a:rPr lang="ru-RU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или его содержимого</a:t>
          </a:r>
          <a:endParaRPr lang="en-US" dirty="0">
            <a:latin typeface="+mj-lt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110744"/>
          <a:ext cx="6858000" cy="16600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Протокол передачи данных</a:t>
          </a:r>
          <a:r>
            <a:rPr lang="en-US" sz="2300" kern="1200" dirty="0">
              <a:latin typeface="+mj-lt"/>
              <a:ea typeface="Jura" pitchFamily="2" charset="0"/>
            </a:rPr>
            <a:t> </a:t>
          </a:r>
          <a:r>
            <a:rPr lang="ru-RU" sz="2300" kern="1200" dirty="0">
              <a:latin typeface="+mj-lt"/>
              <a:ea typeface="Jura" pitchFamily="2" charset="0"/>
            </a:rPr>
            <a:t>по сети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1035" y="191779"/>
        <a:ext cx="6695930" cy="1497940"/>
      </dsp:txXfrm>
    </dsp:sp>
    <dsp:sp modelId="{04D2463C-86E8-4C9D-AEF4-1239548B1175}">
      <dsp:nvSpPr>
        <dsp:cNvPr id="0" name=""/>
        <dsp:cNvSpPr/>
      </dsp:nvSpPr>
      <dsp:spPr>
        <a:xfrm>
          <a:off x="0" y="1836994"/>
          <a:ext cx="6858000" cy="16600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1035" y="1918029"/>
        <a:ext cx="6695930" cy="1497940"/>
      </dsp:txXfrm>
    </dsp:sp>
    <dsp:sp modelId="{00E310DE-82C2-4F16-ABFE-F0542E2830D8}">
      <dsp:nvSpPr>
        <dsp:cNvPr id="0" name=""/>
        <dsp:cNvSpPr/>
      </dsp:nvSpPr>
      <dsp:spPr>
        <a:xfrm>
          <a:off x="0" y="3563245"/>
          <a:ext cx="6858000" cy="16600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1035" y="3644280"/>
        <a:ext cx="6695930" cy="1497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212335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92877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834517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sz="1800" kern="1200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sz="1800" kern="1200" dirty="0">
            <a:solidFill>
              <a:schemeClr val="tx1"/>
            </a:solidFill>
            <a:latin typeface="+mj-lt"/>
            <a:ea typeface="Jura" pitchFamily="2" charset="0"/>
          </a:endParaRPr>
        </a:p>
      </dsp:txBody>
      <dsp:txXfrm>
        <a:off x="1834517" y="149048"/>
        <a:ext cx="3148942" cy="1335915"/>
      </dsp:txXfrm>
    </dsp:sp>
    <dsp:sp modelId="{6DB14453-0D42-45D9-90FD-BD80E1571415}">
      <dsp:nvSpPr>
        <dsp:cNvPr id="0" name=""/>
        <dsp:cNvSpPr/>
      </dsp:nvSpPr>
      <dsp:spPr>
        <a:xfrm>
          <a:off x="5532139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812681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7154322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POST – </a:t>
          </a:r>
          <a:r>
            <a:rPr lang="ru-RU" sz="1800" kern="1200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7154322" y="149048"/>
        <a:ext cx="3148942" cy="1335915"/>
      </dsp:txXfrm>
    </dsp:sp>
    <dsp:sp modelId="{3423C522-5F54-4AB7-9F51-5DD3F4EA34BD}">
      <dsp:nvSpPr>
        <dsp:cNvPr id="0" name=""/>
        <dsp:cNvSpPr/>
      </dsp:nvSpPr>
      <dsp:spPr>
        <a:xfrm>
          <a:off x="212335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92877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834517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PUT – </a:t>
          </a:r>
          <a:r>
            <a:rPr lang="ru-RU" sz="1800" kern="1200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834517" y="2093261"/>
        <a:ext cx="3148942" cy="1335915"/>
      </dsp:txXfrm>
    </dsp:sp>
    <dsp:sp modelId="{C8F7F22B-3D29-49FB-9260-D63DD49BA07F}">
      <dsp:nvSpPr>
        <dsp:cNvPr id="0" name=""/>
        <dsp:cNvSpPr/>
      </dsp:nvSpPr>
      <dsp:spPr>
        <a:xfrm>
          <a:off x="5532139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812681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7154322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DELETE </a:t>
          </a:r>
          <a:r>
            <a:rPr lang="ru-RU" sz="1800" kern="1200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sz="1800" kern="1200" dirty="0">
              <a:latin typeface="+mj-lt"/>
              <a:ea typeface="Jura" pitchFamily="2" charset="0"/>
            </a:rPr>
            <a:t>/</a:t>
          </a:r>
          <a:r>
            <a:rPr lang="ru-RU" sz="1800" kern="1200" dirty="0">
              <a:latin typeface="+mj-lt"/>
              <a:ea typeface="Jura" pitchFamily="2" charset="0"/>
            </a:rPr>
            <a:t>или его содержимого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7154322" y="209326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EDFB-6C2C-7706-E62E-63342C1B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19760-5B9E-454A-24E9-70931485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289C-D9F6-B182-CF57-B3967388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17B5-747F-1C0F-7826-BCC7BA6C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DF9B-F0D7-EFEC-392A-22E2EE37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2CA0-4914-5F4C-7C40-8110B8C8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C06E-7152-0BF8-1743-680E50BE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0C5B-62F7-6C65-BA00-A5151C23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DE9F-5396-72AD-04C8-9820125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4090-D1FE-1707-8557-558F7463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43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22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5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8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0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7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1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51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3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4909313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54139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4AB91-4571-0762-6B93-53615BE85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7CD48-D01D-0E0D-2E94-B25CD148C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4BCE-1369-4C9B-271E-03F67733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A3A6-EFAC-58C3-E285-142E80A0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01A0-8DE6-D398-ABA4-9489C3F0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361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03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35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50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4914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30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73224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8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981238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2764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4713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680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2446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92476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66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7153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54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449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9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290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402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779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2079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1763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468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296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18E3-1DB5-26DC-E844-61986681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417B-1A1B-33E8-1E38-13AEDCC4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0F9E-CDE5-8223-BC3C-ED81FA00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A0E2-45A8-071B-484D-CB963AB0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D30A-7F5A-BE38-74C7-DF39B7DC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5333177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95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249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8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28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150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58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9298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9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4975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F75A-7C7F-5208-50DB-4EE0D430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971C-F631-0AB2-AE6E-21144272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D2FA-848D-257F-89B2-DF5AEFE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3818-B86E-E447-82DB-271E2C51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716B-AC08-8785-09A4-77B3AECA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05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18402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114828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7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8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0730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6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2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536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526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259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BA5-726C-B5A3-4A08-3483BCF4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C61-F303-4C6D-80EC-579A66274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D20B-5E7D-BC27-2EAF-DF5223C4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4D0F-4638-247D-7E67-E3A063BE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3F76-8F5F-7EB3-742E-D7A38F1B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980F-9146-1C4F-2370-C0CAE12A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537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4401222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5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186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05305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488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8572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43939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64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142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9A57-5B00-DAC1-9B7F-9E768D8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69EFD-BBE9-1A55-B3EC-378294E3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E3E58-FCF7-B5F0-82DE-BAC8B939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8714F-7077-84D2-ADB2-4D6FE9D9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1F7A1-83EB-B5B0-533B-8C893A93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77B88-6126-BBCD-A388-9D1A82DC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70471-780E-EAAF-4473-B85D8681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CD9-5730-B403-0B2F-3B12C7F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42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94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634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26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3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11513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2002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2123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86026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8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59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92F7-94DE-D463-8589-8D30E915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7ED45-1723-2D1D-F6E9-D7ED6E94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7E82-A15D-DE45-5434-E92CE84E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E3F18-ED07-19D7-0A63-42705ACD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62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00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997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09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572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4613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1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4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43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278767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866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AE73C-71CE-736D-8D1A-CC194A84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30022-F10D-28A7-7C21-25F25252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B31A-61D7-2862-3F68-699450CD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03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102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70402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4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0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658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1374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6067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0711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211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11934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3127-8D34-ED43-3448-2D731D24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B316-5EE3-04AE-4848-281EF372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C4AB7-F4D9-82B1-8A35-233E491D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5ABD4-1353-CA25-1D2D-603C90AE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57140-9E61-F0FE-1D03-D8249930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770C-11E7-45A6-F691-63F541B9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95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8896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63535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224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39222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152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2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507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0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75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8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721E-FA42-FB23-93B7-A5C6BDA6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3EFDC-5FE7-F906-703A-76186AC69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E7A2F-5708-385F-A45A-A5CE22230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9626F-CD68-5EEA-5160-4F27A63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56B95-62FB-53C3-625E-867971D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6C0E-D745-3DD4-2D59-98E689BD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15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4581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32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650135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3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4023690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4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49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68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9172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04B7B-F5FB-0A5D-A09E-ED654735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97CC3-2630-3B27-A341-A0521385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A5D2-9ACA-741A-0AD6-7345F2B3B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A6B3-FBFD-4759-894B-A9EB0C4BBF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6573-E884-015A-9DFD-D9436173E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69CA-A392-5F58-790A-C0445191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80EF-DA86-4728-A0FF-68EF9C0A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671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A92371-5F4E-136B-3F27-9F3CB3D840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Немного терминов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Набор страниц, которые может просматривать пользователь с помощью браузера. Может быть реализован на основе многих разных технологий, но работает по одной и той же схеме – отдаёт разметку по запросу от пользователя. 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Веб сайт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Приложение (или компонент приложения), с которым можно взаимодействовать по сети с помощью набора заранее описанных команд (</a:t>
            </a:r>
            <a:r>
              <a:rPr lang="en-US" dirty="0"/>
              <a:t>API</a:t>
            </a:r>
            <a:r>
              <a:rPr lang="ru-RU" dirty="0"/>
              <a:t>), которые обычно оборачиваются в</a:t>
            </a:r>
            <a:r>
              <a:rPr lang="en-US" dirty="0"/>
              <a:t> HTTP </a:t>
            </a:r>
            <a:r>
              <a:rPr lang="ru-RU" dirty="0"/>
              <a:t>запросы. Не имеет никакого пользовательского интерфейса, обычно используется другими приложениями или компонентами для получения информации или выполнения каких-то задач.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Веб сервис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Representational state transfer – </a:t>
            </a:r>
            <a:r>
              <a:rPr lang="ru-RU" b="0" i="0" dirty="0">
                <a:solidFill>
                  <a:srgbClr val="202124"/>
                </a:solidFill>
                <a:effectLst/>
                <a:latin typeface="+mj-lt"/>
              </a:rPr>
              <a:t>набор условий, согласно которым сервис должен работать по принципу клиент-сервис без сохранения данных клиента, предоставлять унифицированный интерфейс и возможность кеширования на стороне сервера.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381529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WEB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Mikita Tsiarentsyeu</dc:creator>
  <cp:lastModifiedBy>Mikita Tsiarentsyeu</cp:lastModifiedBy>
  <cp:revision>1</cp:revision>
  <dcterms:created xsi:type="dcterms:W3CDTF">2023-03-20T13:52:59Z</dcterms:created>
  <dcterms:modified xsi:type="dcterms:W3CDTF">2023-03-20T13:53:33Z</dcterms:modified>
</cp:coreProperties>
</file>