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94" r:id="rId3"/>
    <p:sldId id="676" r:id="rId4"/>
    <p:sldId id="6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C7CD-73C3-60DE-71C6-E928060EA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5B35C-5430-68AA-5D0D-5342D4337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F53E-B136-724A-8793-0AF74B35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4952-18F0-D5AD-3BC2-6EEB6400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59B7-5CA1-77C3-B991-5C8AD5D3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9F9C-96E7-819D-DEAB-AC2743BF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CB7C4-D699-449B-6A89-127701954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D8DF-16A6-CA99-C11F-2D211255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3640-2DF1-1B6C-A2D8-92A2629E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3E55-D218-09ED-CAC8-E0BF523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676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88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68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20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19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58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89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3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7322824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86692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7836A-3C56-1FC6-C2F1-DF1CD1CF0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941E6-D1E7-CBB9-2003-1AF5F1CEB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5203-B586-5E13-B4F6-EBAABAB4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4339-F15C-35A9-0726-1A9BCE4A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CC58C-AA9E-BB26-E0EC-77D91B05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99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12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5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14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176621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0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251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76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869020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7380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8025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8791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6337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80297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9378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9245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0521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982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3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122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3102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7364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799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924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602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3250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5A3-7257-18CC-FFBB-1E623552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487F-297E-2F73-E065-C81FBD5D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2CB3-8358-3454-9C27-51F65C24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49BF-5005-910D-E754-E51B1E90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4828-CE38-3E04-9156-38885FD3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712946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51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5246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16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797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0371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54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209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80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713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BF14-A3AD-E982-98AB-1E1F0A78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5A82C-80E0-0AB0-E5D5-448E637F3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EEB7-A177-5841-402C-7024840B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310C-E534-FE6C-6EB1-C03FC078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30A5A-0912-88FE-5D83-BF8EE3EB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554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160760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733551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54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93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6726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66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45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0527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0119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641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A30A-91E4-F6C4-4B1F-98C4D77C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82D3-5F8A-E76F-F61B-A23172B0C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4CEB-BC8D-5E50-8C4B-94C848A9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FB8C5-B9D6-061C-4008-7DC5F5DC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EFCFA-5F39-2E02-D442-5AC850D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56248-026E-5AAA-1C7C-AE2F6D89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32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6083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9655793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72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009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39092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86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0898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0401898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5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341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10EA-4ED1-9757-DA83-EFD43997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07990-5196-5513-2597-FBCEDCA7A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9FC4-7695-9742-056B-8D4C14E4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0C0E4-9A40-7F08-1AA1-C9CB55C99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2073B-4E3F-102D-F43E-5546A61DF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35305-A145-36A3-E2B4-95CE22FD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F5DAE-C949-9EDF-CB8C-F2C42166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F5103-1AAD-A13A-D214-70FE8AA9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78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0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1691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590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57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0118063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47050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6336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05953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38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3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4ED-A82C-9E3B-B3F5-5BB41859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8274A-049D-A570-5189-DB52FDB4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C413E-FB6B-1CFD-6A6E-6DE674F1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ECE94-0D23-4CFA-5DC7-F349C0A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55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27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573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307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1258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8905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86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70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1844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0981762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7247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2FCAF-0BF1-FE45-45FB-158305FC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66A56-1F3D-C2CF-6A93-95C59F8D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46B9-83D9-5728-BD99-B14A3B0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027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5881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46181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20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91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262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01968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809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0024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1174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2077621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F763-B3A5-884F-BE12-1CDFBF5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3577-FD65-351B-E7A3-316C41A7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AAA50-A38A-D05A-A587-88C824A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7A1C2-08C6-DF28-B850-068AF4DD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2A449-27E8-8809-A154-412DBC7F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15DF7-6125-5EA0-092F-043D0AD7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681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9765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264298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6081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6562916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6840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5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628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5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943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97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2D92-EC4F-8CC8-71C9-F6B9B7E3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F0F50-0DE1-0BAD-3CB6-AEE42940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8F84A-4CCB-CF85-D178-808EF4544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10F8E-5563-B970-FBEB-E825786C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DE927-7666-58DB-F650-120D1BB2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1AA89-9287-ECEA-780C-3798E061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60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5689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0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5875630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170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76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1969540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63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03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28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7220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25F6C-B4C7-8624-7D3A-76F702FB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77FFB-3A2E-3B1B-330A-B2DAF333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74503-C0EC-8345-0EFA-8DB27497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7555-4958-40FC-9782-36FC0B01F7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650A-EBC6-E0E2-0E6E-A50B3F05D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E9EE-B137-E831-7F19-7E6701605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BF22-B165-45D8-AA9F-C8852C4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3254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Коротко о динамической типизации</a:t>
            </a:r>
            <a:endParaRPr lang="en-US" sz="2800" dirty="0"/>
          </a:p>
        </p:txBody>
      </p:sp>
      <p:pic>
        <p:nvPicPr>
          <p:cNvPr id="4" name="Content Placeholder 10" descr="Rubber duck with solid fill">
            <a:extLst>
              <a:ext uri="{FF2B5EF4-FFF2-40B4-BE49-F238E27FC236}">
                <a16:creationId xmlns:a16="http://schemas.microsoft.com/office/drawing/2014/main" id="{7ADE3016-FEAE-7B7E-6B05-9F8FCEBD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102" y="599902"/>
            <a:ext cx="5353396" cy="5353396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«Утиная» </a:t>
            </a:r>
            <a:r>
              <a:rPr lang="en-US" dirty="0" err="1"/>
              <a:t>типизация</a:t>
            </a:r>
            <a:r>
              <a:rPr lang="en-US" dirty="0"/>
              <a:t> –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ru-RU" dirty="0"/>
              <a:t>крякает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и </a:t>
            </a:r>
            <a:r>
              <a:rPr lang="en-US" dirty="0" err="1"/>
              <a:t>плавает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77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Типы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3600" cap="none" dirty="0">
                <a:latin typeface="+mn-lt"/>
              </a:rPr>
            </a:br>
            <a:r>
              <a:rPr lang="ru-RU" sz="3600" cap="none" dirty="0">
                <a:latin typeface="+mn-lt"/>
                <a:ea typeface="Jura" pitchFamily="2" charset="0"/>
              </a:rPr>
              <a:t>М</a:t>
            </a:r>
            <a:r>
              <a:rPr lang="ru-RU" sz="3600" dirty="0">
                <a:latin typeface="+mn-lt"/>
                <a:ea typeface="Jura" pitchFamily="2" charset="0"/>
              </a:rPr>
              <a:t>одули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3600" dirty="0">
                <a:latin typeface="+mn-lt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7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Теорема Пифагора</a:t>
            </a:r>
            <a:endParaRPr lang="en-US" dirty="0"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B0B460-2191-0A1B-36AE-4C542EDA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Необходимо вычислить значение </a:t>
            </a:r>
            <a:r>
              <a:rPr lang="en-US" dirty="0">
                <a:ea typeface="Jura" pitchFamily="2" charset="0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FBAF3E-328D-0291-BAAE-8A16C7DCFEA4}"/>
              </a:ext>
            </a:extLst>
          </p:cNvPr>
          <p:cNvGrpSpPr/>
          <p:nvPr/>
        </p:nvGrpSpPr>
        <p:grpSpPr>
          <a:xfrm>
            <a:off x="1855817" y="690520"/>
            <a:ext cx="4700846" cy="5142671"/>
            <a:chOff x="2699828" y="2527464"/>
            <a:chExt cx="2568462" cy="2828935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AEB5577F-F925-8924-5879-4F1ED10A26C2}"/>
                </a:ext>
              </a:extLst>
            </p:cNvPr>
            <p:cNvSpPr/>
            <p:nvPr/>
          </p:nvSpPr>
          <p:spPr>
            <a:xfrm>
              <a:off x="3256610" y="2527464"/>
              <a:ext cx="2011680" cy="2577737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6AA3DF-5678-36D7-C82F-5FE379B5CC47}"/>
                </a:ext>
              </a:extLst>
            </p:cNvPr>
            <p:cNvSpPr txBox="1"/>
            <p:nvPr/>
          </p:nvSpPr>
          <p:spPr>
            <a:xfrm>
              <a:off x="4463973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5 cm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433434-59EB-97D3-E28A-EB74C9DEB8EA}"/>
                </a:ext>
              </a:extLst>
            </p:cNvPr>
            <p:cNvSpPr txBox="1"/>
            <p:nvPr/>
          </p:nvSpPr>
          <p:spPr>
            <a:xfrm>
              <a:off x="2699828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4 cm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C35DFC-B0A4-808D-0C35-22B4D6234897}"/>
                </a:ext>
              </a:extLst>
            </p:cNvPr>
            <p:cNvSpPr txBox="1"/>
            <p:nvPr/>
          </p:nvSpPr>
          <p:spPr>
            <a:xfrm>
              <a:off x="3934097" y="5187094"/>
              <a:ext cx="656705" cy="16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b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8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Коротко о динамической типизации</vt:lpstr>
      <vt:lpstr>Типы int,  float, decimal, fractions Модули math и random</vt:lpstr>
      <vt:lpstr>Теорема Пифагора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Коротко о динамической типизации</dc:title>
  <dc:creator>Mikita Tsiarentsyeu</dc:creator>
  <cp:lastModifiedBy>Mikita Tsiarentsyeu</cp:lastModifiedBy>
  <cp:revision>1</cp:revision>
  <dcterms:created xsi:type="dcterms:W3CDTF">2023-01-23T13:51:14Z</dcterms:created>
  <dcterms:modified xsi:type="dcterms:W3CDTF">2023-01-23T13:51:49Z</dcterms:modified>
</cp:coreProperties>
</file>