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96" r:id="rId3"/>
    <p:sldId id="697" r:id="rId4"/>
    <p:sldId id="626" r:id="rId5"/>
    <p:sldId id="627" r:id="rId6"/>
    <p:sldId id="698" r:id="rId7"/>
    <p:sldId id="629" r:id="rId8"/>
    <p:sldId id="700" r:id="rId9"/>
    <p:sldId id="6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истемы контроля версий" id="{E5F0A396-A417-43DC-9657-CD19D0759774}">
          <p14:sldIdLst>
            <p14:sldId id="696"/>
            <p14:sldId id="697"/>
            <p14:sldId id="626"/>
            <p14:sldId id="627"/>
            <p14:sldId id="698"/>
            <p14:sldId id="629"/>
            <p14:sldId id="700"/>
            <p14:sldId id="699"/>
          </p14:sldIdLst>
        </p14:section>
        <p14:section name="Default Section" id="{11A4D0A3-C10A-44CD-89EA-62CEBAFEF6D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892C12-35B8-438F-9E93-A5B7D19B747E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Распределённый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Поддерживает нелинейную разработку</a:t>
          </a:r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 custT="1"/>
      <dgm:spPr/>
      <dgm:t>
        <a:bodyPr/>
        <a:lstStyle/>
        <a:p>
          <a:r>
            <a:rPr lang="ru-RU" sz="2800" dirty="0">
              <a:latin typeface="+mj-lt"/>
              <a:ea typeface="Jura" pitchFamily="2" charset="0"/>
            </a:rPr>
            <a:t>Быстрый и расширяемый</a:t>
          </a:r>
          <a:endParaRPr lang="en-US" sz="2800" dirty="0">
            <a:latin typeface="+mj-lt"/>
            <a:ea typeface="Jura" pitchFamily="2" charset="0"/>
          </a:endParaRPr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54599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Распределённый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713998"/>
        <a:ext cx="6739202" cy="1098002"/>
      </dsp:txXfrm>
    </dsp:sp>
    <dsp:sp modelId="{869F672A-F23A-4D46-8E5D-21621A62E06D}">
      <dsp:nvSpPr>
        <dsp:cNvPr id="0" name=""/>
        <dsp:cNvSpPr/>
      </dsp:nvSpPr>
      <dsp:spPr>
        <a:xfrm>
          <a:off x="0" y="2058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Поддерживает нелинейную разработку</a:t>
          </a:r>
        </a:p>
      </dsp:txBody>
      <dsp:txXfrm>
        <a:off x="59399" y="2117999"/>
        <a:ext cx="6739202" cy="1098002"/>
      </dsp:txXfrm>
    </dsp:sp>
    <dsp:sp modelId="{F9819D27-FC80-4B56-9A25-2E309E183A82}">
      <dsp:nvSpPr>
        <dsp:cNvPr id="0" name=""/>
        <dsp:cNvSpPr/>
      </dsp:nvSpPr>
      <dsp:spPr>
        <a:xfrm>
          <a:off x="0" y="3462600"/>
          <a:ext cx="6858000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+mj-lt"/>
              <a:ea typeface="Jura" pitchFamily="2" charset="0"/>
            </a:rPr>
            <a:t>Быстрый и расширяемый</a:t>
          </a:r>
          <a:endParaRPr lang="en-US" sz="2800" kern="1200" dirty="0">
            <a:latin typeface="+mj-lt"/>
            <a:ea typeface="Jura" pitchFamily="2" charset="0"/>
          </a:endParaRPr>
        </a:p>
      </dsp:txBody>
      <dsp:txXfrm>
        <a:off x="59399" y="3521999"/>
        <a:ext cx="67392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29B7-D364-DFA5-9A19-77C77819B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AA18-FB1C-2DEB-4A65-8412457F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AE3A-3630-0840-9003-A7DE65E1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F1E1-3C87-BE01-8830-AB29931F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CDEB4-7584-0302-5845-9000B26F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673D-2F7B-B84D-0667-37B37D0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5467-139E-30A9-9A4C-69F7C15E5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D8FC-1CDE-9534-6A38-68DEAD44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9962-E2FD-8722-2709-2D1C135F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ED837-A157-1FAD-4B27-A76581FF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229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6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28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79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29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51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5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122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76777930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501793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222FB-21E3-DFFE-B682-BCE4DF554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46511-1BC0-C95E-1B62-B30B6091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8B18-162D-F6F9-415A-6129D470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3D4F-52B5-6DC0-90A5-73711BD8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B3EA-AC7D-F205-313D-681CAFCD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034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7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14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6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247422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45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54979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98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59772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32390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71105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3366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932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38314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8622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723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602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433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7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681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7337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514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674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52507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76057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60018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F69C-4D09-F0A4-A312-BC19E401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8B45-8EC8-E6F3-742C-FAF5520D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FF73-5FC9-9938-D0AD-7A798E22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3309-BA12-E7F3-B79F-ECF0F8ED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29AA-C240-D19B-C9EF-4321153B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89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37356659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293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0942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0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9127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82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8162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58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0896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88E6-89EE-786C-7131-6728C5C1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FCC7-34F5-2661-E100-5747CCA6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16F8-161C-6E01-7B4D-6706CAA6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723D-D4E9-E560-1136-8CFAACA5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A34D7-FBF0-874B-CB6D-5F15BDE5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3380508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657107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1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11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2134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02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29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88832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7720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75279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B2EB-31DE-F24D-7D4E-C30F1CA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A5EB-1AD1-ED80-FD05-158991975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2C304-A3FF-C8DA-F49F-ECAB2C935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0BAA1-91BF-8A6E-58A5-72241BA9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6D7DB-9F6B-9C5D-F001-628AE67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62A8F-11C0-8C63-FAE7-854D23D7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9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8312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3763518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62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57198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6188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44442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0471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12324439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14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799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FAE3-CDEC-CB43-170B-2E9A9D0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6B11F-9071-6409-8613-88ADDD19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5C9F1-EB65-7E9E-A338-7205BB875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30C90-DFE7-BB59-C685-A9F89AC78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5180-E441-1D9D-027B-88F899ACA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48737-0E7E-4780-68F4-0921A136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40EA2-BCB1-DD3A-BB70-E4B829FD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BA727-6CB6-238E-FFEE-6E396005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04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17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90745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77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1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849249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31874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81349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02456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64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286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2FB6-4BAD-8A74-E1F6-0D985B5E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5918A-6215-270C-3F87-0BE26C61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DE420-7899-6448-9014-497FE68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0EB5-F918-BB3B-9168-C2F77218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14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8991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1784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9177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284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444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041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2667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00780325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381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590FE-C182-6B81-D81A-E83336DD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06629-1643-F572-F7E5-AF5B7840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03EFA-A628-386D-F732-3D389097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40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695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6697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76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71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391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475686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0034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441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565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785124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5AC2-DEFB-5AA6-46A2-8C418771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63BF-136C-B965-7612-0BBBB73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081D5-9341-EF92-ACD1-BDFBB96C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03167-C2DD-7C80-EEDE-6830D880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DF3-56DF-5DA6-B5A4-0AAA3526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19A02-F3D6-4DD2-15B5-DAA62338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0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640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1041288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289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345245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6553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5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7769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2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1970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4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FC6B-5B62-814E-68A4-3E4E1ABE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26EC9-2632-0DFD-96A8-67985D945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618-BE83-18CB-BF52-73D5189FF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04BA-5F93-74A7-6F42-BE4FC1E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330EC-FEA5-7E52-D37D-3A053A6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4327D-0913-D045-B68F-6154924F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65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4907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57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25310374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97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4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5584022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1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04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15722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71AF-42FF-5798-7708-7E4B4A5C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3137-4DAB-0DBF-15EB-6495E21B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6D49-BB47-8805-C4B8-119D05AEF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EA33-4874-4F66-9ED7-BD4585674FA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7970-4CB2-D8CC-ED11-412FE839D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7DE3-085B-06DA-721E-6999AE38D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7727B-18FB-43A5-BD7C-FCD90480E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0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563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Системы контроля версий (</a:t>
            </a:r>
            <a:r>
              <a:rPr lang="en-US" sz="3600" dirty="0">
                <a:ea typeface="Jura" pitchFamily="2" charset="0"/>
              </a:rPr>
              <a:t>VCS</a:t>
            </a:r>
            <a:r>
              <a:rPr lang="ru-RU" sz="3600" dirty="0">
                <a:ea typeface="Jura" pitchFamily="2" charset="0"/>
              </a:rPr>
              <a:t>)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Системы контроля версий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Отслеживает изменения файла</a:t>
            </a:r>
            <a:r>
              <a:rPr lang="en-US" dirty="0"/>
              <a:t>/</a:t>
            </a:r>
            <a:r>
              <a:rPr lang="ru-RU" dirty="0"/>
              <a:t>файлов на одной машине, позволяет создавать контрольные точки и переходить между ними, набор контрольных точек собирается в историю изменений файла</a:t>
            </a:r>
            <a:r>
              <a:rPr lang="en-US" dirty="0"/>
              <a:t>/</a:t>
            </a:r>
            <a:r>
              <a:rPr lang="ru-RU" dirty="0"/>
              <a:t>файлов.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Локальная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История изменений хранится на отдельном сервере, каждый из участников в любой момент времени может добавлять и изменять файлы на сервере, таким образом, история и текущее состояние файлов всегда остаётся одинаковым для всех участников.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Централизованная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ru-RU" dirty="0"/>
              <a:t>У каждого участника хранится вся история и все файлы, но есть разбиение на отдельные наборы файлов – ветки.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Распределённая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708F09-7945-96EE-5EF7-AE71E8A7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90" y="4360927"/>
            <a:ext cx="2404686" cy="201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849859-551F-FA0B-A671-CE391977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86" y="4364182"/>
            <a:ext cx="2643954" cy="207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6C2612-62CE-6BED-E967-31D145EA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609" y="3747562"/>
            <a:ext cx="2388524" cy="26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506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>
                <a:ea typeface="Jura" pitchFamily="2" charset="0"/>
              </a:rPr>
              <a:t>Централизованная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24" y="2598738"/>
            <a:ext cx="8101101" cy="357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6000" dirty="0">
                <a:ea typeface="Jura" pitchFamily="2" charset="0"/>
              </a:rPr>
              <a:t>Распределённая система</a:t>
            </a:r>
            <a:endParaRPr lang="en-US" sz="6000" dirty="0">
              <a:ea typeface="Jura" pitchFamily="2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98738"/>
            <a:ext cx="5410352" cy="3578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Одна из самых популярных систем контроля версий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8C6E5-9015-AB6F-9FD8-ECAB7D1BF6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2008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Jura" pitchFamily="2" charset="0"/>
              </a:rPr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795" y="2598738"/>
            <a:ext cx="7828159" cy="3578225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dirty="0">
                <a:latin typeface="+mn-lt"/>
                <a:ea typeface="Jura" pitchFamily="2" charset="0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83046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GitHub  Flow 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3653C-DDE0-D10A-1EA8-029E27670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1430" y="2598738"/>
            <a:ext cx="638089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1110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Системы контроля версий (VCS)</vt:lpstr>
      <vt:lpstr>PowerPoint Presentation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контроля версий (VCS)</dc:title>
  <dc:creator>Mikita Tsiarentsyeu</dc:creator>
  <cp:lastModifiedBy>Mikita Tsiarentsyeu</cp:lastModifiedBy>
  <cp:revision>1</cp:revision>
  <dcterms:created xsi:type="dcterms:W3CDTF">2023-01-23T13:49:42Z</dcterms:created>
  <dcterms:modified xsi:type="dcterms:W3CDTF">2023-01-23T13:50:30Z</dcterms:modified>
</cp:coreProperties>
</file>