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49" r:id="rId3"/>
    <p:sldId id="750" r:id="rId4"/>
    <p:sldId id="751" r:id="rId5"/>
    <p:sldId id="752" r:id="rId6"/>
    <p:sldId id="753" r:id="rId7"/>
    <p:sldId id="755" r:id="rId8"/>
    <p:sldId id="748" r:id="rId9"/>
    <p:sldId id="756" r:id="rId10"/>
    <p:sldId id="757" r:id="rId11"/>
    <p:sldId id="7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F53D-7A35-5983-9495-F230B6ADC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E7772-CC01-3278-A0D4-D2A5956B4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02DE-E34F-0F57-8520-34C6D3F4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8F8B-2020-4DDA-BF49-9199CBE783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3CF16-58F1-F9CB-0BE2-467203A2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88417-81EB-635A-AD17-07F0156E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C204-8C0F-443C-9E7B-3C97F0A3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2796-AE92-FC9E-128A-03A516D9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19BB1-6D35-82BF-25EB-A93C17A45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22605-914A-5F55-9D0C-15B432AD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8F8B-2020-4DDA-BF49-9199CBE783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7925-67BF-1767-D882-A3C8C032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2C199-B872-17B7-1648-32B80838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C204-8C0F-443C-9E7B-3C97F0A3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1230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15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789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75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18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779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02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81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42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0718841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110469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07622-C549-8482-51E8-D0BCF1DAC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D6262-4A5C-1F36-5C00-D9B84DA2B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B8E6D-BF5C-863C-0EAC-A00CD6FD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8F8B-2020-4DDA-BF49-9199CBE783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8586-ACFE-F7CA-6885-02DA0364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52990-2FA3-C052-0579-4AAD1324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C204-8C0F-443C-9E7B-3C97F0A3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3986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563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375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905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28515880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95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50312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93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0507656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89397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11061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932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9897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79010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1998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635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0701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2/28/2023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8051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0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69216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57284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8487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91768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87285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3110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9092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ED22-91D0-E8E9-6ABA-BBCDBFCA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86AB-012C-358D-FBE4-C9026C6FE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1F26C-6DDF-3130-1C12-5789A7BE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8F8B-2020-4DDA-BF49-9199CBE783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5BD53-8D77-AB8B-6ED9-76B8D0D1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6216E-5F20-BCD4-F2E9-BC14E095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C204-8C0F-443C-9E7B-3C97F0A3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2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5830198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237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48936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003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368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76150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949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8750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46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93264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99E0-B076-5E99-3016-693ED4CC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A610-0A66-81FF-F5FD-C88A0F9F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4354A-8B54-9029-59A5-24170630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8F8B-2020-4DDA-BF49-9199CBE783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9A9B8-1193-1B72-ADF6-8EE4EADC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34E1-2803-3573-5179-122D0255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C204-8C0F-443C-9E7B-3C97F0A3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396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218543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7399329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647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494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5112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235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917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30378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6938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7816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7A7F-4240-1582-B51A-05C4CC27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BFAE8-FBCC-8A75-8B31-0ADF96B85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C75B3-25D8-2B9C-1B57-50C0C9F97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C5284-8CFB-34AE-E6BB-B6837BEF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8F8B-2020-4DDA-BF49-9199CBE783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0C75F-048C-7422-CA26-9B268B06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1F1EC-DFE7-4061-F3DA-0EBA391E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C204-8C0F-443C-9E7B-3C97F0A3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610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01001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7570974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66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4721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91382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38336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5307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16633836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77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1494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D595-0319-8C56-439A-1735D682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0E3D6-6A7A-E78C-7EDD-97200695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2715C-60AC-E6FF-0D0A-409701779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FE5C6-9B90-18C8-38CA-43FC2FFC6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EACA6-99FA-3220-D3EF-58C57DF70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C3E78-59F0-0FAF-CFE3-6323CEE6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8F8B-2020-4DDA-BF49-9199CBE783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350A5-B9EE-A024-3BD0-0031947B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3FF03-0DC3-4DC1-3A73-E2AE8685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C204-8C0F-443C-9E7B-3C97F0A3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188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497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2561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98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68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9570256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05064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447713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50592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977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2774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480E-0DB9-043B-6D1F-7C87D38D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390F9-321B-C464-4D91-14D1EEC7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8F8B-2020-4DDA-BF49-9199CBE783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6DD5F-1E5F-50D1-70A1-A448326C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4CBEA-0784-FB5E-AAF4-42BD1414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C204-8C0F-443C-9E7B-3C97F0A3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672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3749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7035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77295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6125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48960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161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125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6499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3155026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8764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D6D73-CB7D-B3BA-7EC8-BA92B754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8F8B-2020-4DDA-BF49-9199CBE783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D90FD-8E5F-AD24-17C5-F2E0EDF9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F6443-94F2-1734-B72B-317ED735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C204-8C0F-443C-9E7B-3C97F0A3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7340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5150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42397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94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722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7446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0717472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8436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24757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5354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4377880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D388-40ED-BB69-1D3D-5BEC95D8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CB63-24AE-6C97-C16A-A4F4BB4C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95272-F814-6C05-E0A9-BCE4569E9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15723-75B2-3CE8-2B04-A1F765E9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8F8B-2020-4DDA-BF49-9199CBE783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3426B-28A6-5E84-B4C1-890D40D6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7AC5D-EF13-34BE-229C-67637F3C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C204-8C0F-443C-9E7B-3C97F0A3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90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1143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787267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4708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390195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6499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88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14249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33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58035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220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FF6E-1CF3-4C34-F8D1-389C8D65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C59A0-1CA5-B258-2D43-9B75958BA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52759-48D0-8B6F-867C-F7568D3E8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1F1D5-C66E-961A-1EA2-0B006A16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8F8B-2020-4DDA-BF49-9199CBE783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58C99-3B61-3DB3-808F-9342CE1B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96D75-872E-9A08-7EA2-45B89132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C204-8C0F-443C-9E7B-3C97F0A3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7571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06994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420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1976204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612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07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6313207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887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414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669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7983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B841B-B12A-4CC6-B3CE-5E656CE6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E5769-41E4-4CA4-DBF4-8549975EA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CF14B-F152-B154-D704-64A22E114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8F8B-2020-4DDA-BF49-9199CBE783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08CBA-F9D7-B521-ACF4-B9AEB7E22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64E1B-8BB7-520E-8EF0-7E1420AD1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C204-8C0F-443C-9E7B-3C97F0A38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0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55184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JetBrains Mono" panose="02000009000000000000" pitchFamily="49" charset="0"/>
              </a:rPr>
              <a:t>Замыкания</a:t>
            </a:r>
            <a:r>
              <a:rPr lang="ru-RU" dirty="0"/>
              <a:t>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def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maker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(n):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def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action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(x):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return x ** n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return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action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f = </a:t>
            </a:r>
            <a:r>
              <a:rPr lang="en-US" sz="28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maker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(2)</a:t>
            </a: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cs typeface="JetBrains Mono" panose="02000009000000000000" pitchFamily="49" charset="0"/>
              </a:rPr>
              <a:t>При вызове функции</a:t>
            </a:r>
            <a:r>
              <a:rPr lang="ru-RU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f </a:t>
            </a:r>
            <a:r>
              <a:rPr lang="ru-RU" sz="1800" dirty="0">
                <a:cs typeface="JetBrains Mono" panose="02000009000000000000" pitchFamily="49" charset="0"/>
              </a:rPr>
              <a:t>с любым аргументом, результат будет вычислен как квадрат этого аргумента, то есть переменная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n</a:t>
            </a:r>
            <a:r>
              <a:rPr lang="en-US" sz="1800" dirty="0">
                <a:cs typeface="JetBrains Mono" panose="02000009000000000000" pitchFamily="49" charset="0"/>
              </a:rPr>
              <a:t>,</a:t>
            </a:r>
            <a:r>
              <a:rPr lang="ru-RU" sz="1800" dirty="0">
                <a:cs typeface="JetBrains Mono" panose="02000009000000000000" pitchFamily="49" charset="0"/>
              </a:rPr>
              <a:t> была замкнута внутри функции </a:t>
            </a:r>
            <a:r>
              <a:rPr lang="en-US" sz="1800" dirty="0">
                <a:latin typeface="JetBrains Mono" panose="02000009000000000000" pitchFamily="49" charset="0"/>
                <a:cs typeface="JetBrains Mono" panose="02000009000000000000" pitchFamily="49" charset="0"/>
              </a:rPr>
              <a:t>action</a:t>
            </a:r>
            <a:r>
              <a:rPr lang="en-US" sz="1800" dirty="0"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284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III: </a:t>
            </a:r>
            <a:r>
              <a:rPr lang="ru-RU" sz="3600" b="1" dirty="0" err="1"/>
              <a:t>map</a:t>
            </a:r>
            <a:r>
              <a:rPr lang="ru-RU" sz="3600" b="1" dirty="0"/>
              <a:t>, </a:t>
            </a:r>
            <a:r>
              <a:rPr lang="ru-RU" sz="3600" b="1" dirty="0" err="1"/>
              <a:t>filter</a:t>
            </a:r>
            <a:r>
              <a:rPr lang="ru-RU" sz="3600" b="1" dirty="0"/>
              <a:t>, </a:t>
            </a:r>
            <a:r>
              <a:rPr lang="ru-RU" sz="3600" b="1" dirty="0" err="1"/>
              <a:t>reduce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3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Замыкания 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69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/>
              <a:t>counter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0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/>
              <a:t>Pizza factory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5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</a:t>
            </a:r>
            <a:r>
              <a:rPr lang="en-US" sz="3600" b="1" dirty="0"/>
              <a:t>I: </a:t>
            </a:r>
            <a:r>
              <a:rPr lang="ru-RU" sz="3600" b="1" dirty="0"/>
              <a:t>Рекурсия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7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/>
              <a:t>Сумма цифр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6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>
                <a:latin typeface="+mn-lt"/>
                <a:ea typeface="Jura" pitchFamily="2" charset="0"/>
              </a:rPr>
              <a:t>“callback”</a:t>
            </a:r>
          </a:p>
        </p:txBody>
      </p:sp>
    </p:spTree>
    <p:extLst>
      <p:ext uri="{BB962C8B-B14F-4D97-AF65-F5344CB8AC3E}">
        <p14:creationId xmlns:p14="http://schemas.microsoft.com/office/powerpoint/2010/main" val="349308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b="1" dirty="0" err="1"/>
              <a:t>Бинарный</a:t>
            </a:r>
            <a:r>
              <a:rPr lang="en-US" sz="3600" b="1" dirty="0"/>
              <a:t> </a:t>
            </a:r>
            <a:r>
              <a:rPr lang="en-US" sz="3600" b="1" dirty="0" err="1"/>
              <a:t>поиск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8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Функциональное программирование </a:t>
            </a:r>
            <a:r>
              <a:rPr lang="en-US" sz="3600" b="1" dirty="0"/>
              <a:t>II: lambda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0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Замыкания </vt:lpstr>
      <vt:lpstr>Замыкания </vt:lpstr>
      <vt:lpstr>counter</vt:lpstr>
      <vt:lpstr>Pizza factory</vt:lpstr>
      <vt:lpstr>Функциональное программирование I: Рекурсия</vt:lpstr>
      <vt:lpstr>Сумма цифр</vt:lpstr>
      <vt:lpstr>“callback”</vt:lpstr>
      <vt:lpstr>Бинарный поиск</vt:lpstr>
      <vt:lpstr>Функциональное программирование II: lambda</vt:lpstr>
      <vt:lpstr>Функциональное программирование III: map, filter, reduce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Замыкания </dc:title>
  <dc:creator>Mikita Tsiarentsyeu</dc:creator>
  <cp:lastModifiedBy>Mikita Tsiarentsyeu</cp:lastModifiedBy>
  <cp:revision>1</cp:revision>
  <dcterms:created xsi:type="dcterms:W3CDTF">2023-03-03T13:56:24Z</dcterms:created>
  <dcterms:modified xsi:type="dcterms:W3CDTF">2023-03-03T13:56:51Z</dcterms:modified>
</cp:coreProperties>
</file>