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3" r:id="rId3"/>
    <p:sldId id="774" r:id="rId4"/>
    <p:sldId id="365" r:id="rId5"/>
    <p:sldId id="775" r:id="rId6"/>
    <p:sldId id="760" r:id="rId7"/>
    <p:sldId id="441" r:id="rId8"/>
    <p:sldId id="761" r:id="rId9"/>
    <p:sldId id="762" r:id="rId10"/>
    <p:sldId id="7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Явный синтаксис, привлекающий внимание</a:t>
          </a:r>
          <a:endParaRPr lang="en-US" sz="32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2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2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4DFB42E-1654-44E0-9740-0ED7624BD8F6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B0673193-A57B-4480-A2F7-C992D5661E7B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185" y="1500887"/>
        <a:ext cx="10453230" cy="576450"/>
      </dsp:txXfrm>
    </dsp:sp>
    <dsp:sp modelId="{86556A19-620E-4B29-BEA5-284AC42218AE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185" y="2214587"/>
        <a:ext cx="10453230" cy="576450"/>
      </dsp:txXfrm>
    </dsp:sp>
    <dsp:sp modelId="{ABC5674E-D387-4CFB-B711-69004E46ECCF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C838-EA1A-B4B4-0B84-224A49F15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4627-B8DF-61BC-6625-28D794EC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32C9-40A8-E29F-9B85-276ECB3E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ADBE-2470-0C16-C5AA-83A78B50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E55-1616-36DF-C066-DC1B026E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557-B6F8-6609-53F8-8543075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78B5-044C-AEF3-A1E4-EB4328E3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D848-5705-D71F-12A2-B7D1BF0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10FA-B686-B745-1CBE-B8CB5FF9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007C-9EF3-6528-64B7-70E9253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4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6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7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9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1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4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17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306819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25802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FB1F7-FA79-300E-0A4C-ABFFF6BE7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2073A-36BD-13AE-1C0E-1465821F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ABB6-432D-174B-92E8-7DBA7F6B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D5E1-4C56-F0B6-C671-C6E3C3A0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7F0B-38AB-69D1-726B-DED2F3B9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946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4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3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602783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8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14331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08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84205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68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8639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439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530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7202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98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34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809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013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5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98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953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933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040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3621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799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843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B88E-277C-FA45-9D8B-4F89A077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E4A8-2E93-D573-E809-24572FE8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77AC-9D26-7243-5E83-59D3C86C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21C8-C306-ACBC-299F-C1BBED9D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5430-5669-CD9B-2A0F-27AA0B3B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5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399093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68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778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5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701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7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1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6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192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E92E-5528-5CCE-1FC4-520468A9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1F14-7E1C-CC82-DE6C-EBE48C5C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E328-FA7F-8DAB-0B6E-FD81A339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66F9-77AB-0B71-38AB-D1502B10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96B0-E004-D433-C198-35E5DE4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5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96495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993010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3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5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415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3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34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1675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609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589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8BC2-542F-DBAA-7CCB-45B04FD3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82A4-D61C-D572-3EEC-3BC30CDE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B089C-FF69-2448-CC2A-F2F08E08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B233-E0CA-92BC-6260-30ED1044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5361-2750-9632-DBB2-8001B233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4995-EBDD-29C4-5FA0-2D6AA7C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3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981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938706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3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559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068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28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506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8094278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0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684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67D-223F-9F9A-B966-71FE6248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DBA7-70C5-B54E-EEE7-37AEE6D8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EFAA2-7674-6522-408A-883DDC11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7440F-F1A4-357E-B1F0-B70C4DE7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D0DC5-E375-52DF-8DD7-71E6CCAB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4A519-38C0-F0C4-4746-A9392C57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F4355-3EC0-4006-C7B3-AB7A6D9B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D595E-47ED-3749-129F-02D4682C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722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5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150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4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65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112033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65286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38552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4361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67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1B99-8452-C323-31CD-8B313AF7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AD94A-E456-72AA-821E-C9A4C229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376D2-7A7A-BB60-1424-E78865F7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932A9-EBCA-7A29-0A12-39FD700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865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587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40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523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136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5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84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366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513223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285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57CE-96E7-C9EC-C68D-2B8F06B1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8958-5FB8-70F4-6B6B-A27740F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5BF58-F99A-0AAB-371D-0B03E78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3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66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3484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4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935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61489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569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091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571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389255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93F5-4D92-E89D-0A1A-DC110BD4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B587-374F-40D1-1020-28009338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D392-1B41-5276-846C-8540A03F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3F35-2907-FCA5-4B03-4DEEBF07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0AF0-138D-A61F-833B-CD5822BC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C739-69DE-3932-6804-51A6C829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93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0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8755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43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553394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9405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73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03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124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04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876-F8F6-B52D-8DDD-4F09BD64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59A80-85AB-D718-2AB8-129A5C6BF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5EDF-0782-FF19-1F2E-C4575DC0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C079-C426-F710-5E12-75069F3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0D69B-7132-20F8-2175-695E5324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80CF-637B-4E0D-9942-CB8AB8B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5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682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943461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9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4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496581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4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709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B3E6-2F67-0A9B-B6D3-C2F08F58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61DF-C358-2673-EC77-9F18519E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DCBB-07AF-6BDA-EFB4-A74D00B0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EE6B-8F32-469D-BF71-FD4F478139A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649F-0B34-D9A0-A6A4-12B93CAC6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097E-75DC-673F-3133-A4695D8CE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3AA0-7B2A-48EF-B61F-02F70227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0673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2023-03-06T13:52:13Z</dcterms:created>
  <dcterms:modified xsi:type="dcterms:W3CDTF">2023-03-06T13:52:49Z</dcterms:modified>
</cp:coreProperties>
</file>