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9" r:id="rId3"/>
    <p:sldId id="740" r:id="rId4"/>
    <p:sldId id="741" r:id="rId5"/>
    <p:sldId id="742" r:id="rId6"/>
    <p:sldId id="7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300" kern="1200" dirty="0">
              <a:latin typeface="+mj-lt"/>
              <a:ea typeface="Jura" pitchFamily="2" charset="0"/>
            </a:rPr>
            <a:t> </a:t>
          </a:r>
          <a:r>
            <a:rPr lang="ru-RU" sz="13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3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300" kern="1200" dirty="0">
              <a:latin typeface="+mj-lt"/>
              <a:ea typeface="Jura" pitchFamily="2" charset="0"/>
            </a:rPr>
            <a:t>return </a:t>
          </a:r>
          <a:r>
            <a:rPr lang="ru-RU" sz="13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3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CC37-B400-FE4F-EFDC-59DE894DE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84205-1AC1-0014-01BA-F57A6A56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E51C-3096-F622-54A8-9F7E4E4A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EF24-584E-74F3-C0A6-0CF9E805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C3B5-2F48-A3CF-5438-F89D720B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DDF5-0DEE-D883-49BA-36F4BDDC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4A9FF-3202-9A54-CF56-F64BB4C20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7066-80FC-FD01-B959-4B8E56A7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659E9-8E7C-242D-1844-31CFDF5F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727E-169A-9817-9A43-F0ABDDE9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203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2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35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518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36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252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8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14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067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3841691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7075954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3E627-0535-CDFB-C1EC-B90DC9FA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AD7E9-E60B-3FE1-1DF7-DC1BAF4D5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2F82-5C96-EAE8-938F-90CB5D65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FA68C-3293-3BC0-D27C-BC186F39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B82F-52E8-31B4-6DD8-D656A08D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368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78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07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9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916032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2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02107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870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667122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9608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1675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0892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2254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16942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5544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612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990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1/29/2023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2548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51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55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3847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298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5547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1412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089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639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7432-7E27-CE15-4308-5E155868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E530-6C4E-03F2-A969-FBD0EB04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66969-9630-FFE3-38D6-31B18347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796C-D190-3534-1328-7E5A817F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0D15-48FE-3E7B-B2EC-F18E3937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5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9104660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53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9565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0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98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816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4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39633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76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7093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60D6-2C9D-E1A5-9ADF-3CB6836F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4E7F-DBCB-D703-29AA-66E73DAD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97B1-5D2B-C4F3-9D61-E524CEBF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5465-909E-CCE2-FB11-5ABD7434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F992-D4DB-0ADE-2F15-4E9A0DC3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1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805030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641088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8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717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25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09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0024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827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371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7BEA-CE57-DD26-F1D1-75C103C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F872-1509-5E7A-D927-9CCC1370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147FB-CA0B-48B0-7BD5-E7EEBDB1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695A-12F7-6013-FBA1-6F980BE8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286A0-CBD0-2AC1-B5E1-8C8D9192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5C62E-607A-9A4C-F7C4-359C1D52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9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3311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2622143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3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113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76676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850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103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8638554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48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5161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C226-A670-D10E-B5E3-B23DD089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DD170-B3A5-E27B-4415-28F979BE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EB401-5EB3-1695-5C02-703430C0E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34D6E-625B-1905-5FE7-A3136401A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65AED-3245-0C43-907F-06D184662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57584-23F5-0365-840E-5168808A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5D369-6F01-0AB9-9065-1EAD3889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4AA20-5015-E6EF-0EC5-51CCEC11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49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25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814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0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09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9281914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75572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38113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72924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56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285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6D31-2D65-A966-E913-1477A2AB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9FB61-7384-A0A2-18C1-39682F97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8BF4B-28D7-0283-4687-C0B23A4D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A4BF8-D7C3-F975-EB7D-49056B4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9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195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6709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9212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3576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079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3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3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4766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7330947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0630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8D73B-7078-F8F6-AFBC-ED18F2A7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76F7D-0726-F9D8-F92D-D10B300F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543E0-2666-0660-AA05-A27A8788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521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012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293572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7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07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970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334147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3392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7848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0519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050733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C510-B51E-23B9-489C-BD67D191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65DE-8BF5-8877-93B9-7DC59AEF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1B41-2BF6-9379-9A7A-1FA1E9AE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A5FCF-31FE-D5D8-E066-118CEA97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1B62-4023-B80D-5B29-D959E66F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349D0-9E44-3D36-6946-31DFA458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47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024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0323990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9936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172780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436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06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6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40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40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70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CA66-84C1-10BF-1EB1-01AE7892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2B297-772A-A5BF-7099-DDAAABA58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EE7A7-0E54-FDEB-4EC2-F048B3B56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243B-55EC-6CA4-F073-135B6DE0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1EDB1-0CEA-5083-5E5E-EE53A1C4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6576F-5B6C-3736-609D-0EE0B95F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473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3874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7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0564046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5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29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7820704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04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4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993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D9B57-284D-7673-1B6A-62A4931C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1EBF-7CA1-ECD8-18E4-510CD5CE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556D-3DF6-1AC5-ACFE-7D81296F2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1016-5D0E-4269-89B0-C388C58DE1B4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C087-F73E-D017-35EB-27E81DBB9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1826-048E-4472-616F-B06DADB53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126E-2705-4F01-92C3-BAF3CB894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62186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Функции</vt:lpstr>
      <vt:lpstr>Функция</vt:lpstr>
      <vt:lpstr>Встроенные функции</vt:lpstr>
      <vt:lpstr>Синтаксис</vt:lpstr>
      <vt:lpstr>Разбор синтаксиса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2023-02-17T13:54:32Z</dcterms:created>
  <dcterms:modified xsi:type="dcterms:W3CDTF">2023-02-17T13:54:59Z</dcterms:modified>
</cp:coreProperties>
</file>