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7" r:id="rId3"/>
    <p:sldId id="341" r:id="rId4"/>
    <p:sldId id="3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382848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3703" y="426551"/>
        <a:ext cx="10428194" cy="807863"/>
      </dsp:txXfrm>
    </dsp:sp>
    <dsp:sp modelId="{26761435-8B69-4928-B500-80E132536156}">
      <dsp:nvSpPr>
        <dsp:cNvPr id="0" name=""/>
        <dsp:cNvSpPr/>
      </dsp:nvSpPr>
      <dsp:spPr>
        <a:xfrm>
          <a:off x="0" y="134147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1385180"/>
        <a:ext cx="10428194" cy="807863"/>
      </dsp:txXfrm>
    </dsp:sp>
    <dsp:sp modelId="{5824708F-5621-4382-9710-746B443E9C72}">
      <dsp:nvSpPr>
        <dsp:cNvPr id="0" name=""/>
        <dsp:cNvSpPr/>
      </dsp:nvSpPr>
      <dsp:spPr>
        <a:xfrm>
          <a:off x="0" y="2300107"/>
          <a:ext cx="10515600" cy="8952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200" kern="1200" dirty="0">
              <a:latin typeface="+mj-lt"/>
              <a:ea typeface="Jura" pitchFamily="2" charset="0"/>
            </a:rPr>
            <a:t> </a:t>
          </a:r>
          <a:r>
            <a:rPr lang="ru-RU" sz="22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43703" y="2343810"/>
        <a:ext cx="10428194" cy="80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A589-34DD-7211-398D-839C54121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A36BB-AC31-3512-6281-0957731C5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7C2A-EB90-8658-B42F-AA63EF05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2C3C-CD8D-0388-420C-869744A5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46E-D31C-90D6-1D94-5943146A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8BD-1A1E-3B70-C56F-1C208B9B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92B26-688F-B83B-DE5C-AC6E6297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3621-545C-956B-CF6B-E45865EE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45C2-F5A1-7B6E-D527-3E64535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41CE-0633-D4B4-A7F5-40F7EA7B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824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7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2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92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35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7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6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62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34717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15671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64F09-2BDC-9E90-9DBC-2E53F61D9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AA9E-D739-0B59-A1B4-BED172A3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F8FE-B123-262B-6C80-7D130338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6289-CDBD-A8AB-EECB-CCFF82AC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EF8A-D8F6-1397-9CE2-92B35D75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72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98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70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1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969925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5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26807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6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415586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1256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94052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180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7361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4091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1901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27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3732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20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4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978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296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2357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238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4711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255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871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B548-AC21-B03D-7503-AC1A938F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1E54-C806-E1CC-3DB3-AE2EBB5A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12A5-DC3E-F91C-FE5E-1241255F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4ED8-7167-AA39-7F7A-1C37FCA6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6875-8617-702B-3563-41033DB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7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6732231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1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56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4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08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158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77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840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7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958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4B34-1F39-B805-AF1F-471B4C2D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A790-8A51-9B3C-388E-54B86AC5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2086-CA6F-8CF3-823D-837C7C6D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B4F1-71B4-D5AC-24F5-D6EB204E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6613-A306-1806-BD3E-F3E503A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7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253684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057472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09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7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8443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67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1369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995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737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A91D-53F5-D8C4-4FD1-434E47EA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EB4A-900F-2130-A86F-56A16A9E1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8B57-70D9-FA96-FF05-AC32F4195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C4DBE-1866-EF36-6C45-EBA7567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6CE9A-6228-AD82-8D8A-9944421C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F7A1-437E-19B2-8BBC-844DE183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2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97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6471487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1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855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1061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687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336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9560796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42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749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D6D5-55CE-9B8B-2491-C35A767E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8257-A083-83F1-BA20-5F9EAA6B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F0E89-4350-AD04-7D9D-6C8F5CC5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EAB08-B90A-357F-4817-B7D4A035B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4E34E-22AC-EBAC-E619-8B5E8D8D9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A2321-03D1-FA00-70CE-7C08AD1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0888B-BAF8-37E5-7FB0-52C45BAF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81B4D-B7ED-5220-2288-21EC402F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38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2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081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7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92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855014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28961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28147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86735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2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252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C464-C748-8D5F-A456-57A47BFC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09C1D-6AFD-89AE-8D71-22858334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123A1-3E58-2D01-73AF-DB85F13B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472BF-7819-8D31-C7F9-B4E438DC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1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527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642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523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0132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7078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16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4219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619131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6222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B760E-E72D-4485-5737-8ED5FA8D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2685-3ACC-D76F-1AA2-4C165A3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63E36-CB18-5D8F-9D9A-7123BEC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37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388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9610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2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812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07746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099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7351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55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542739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41B0-B617-E4BE-340F-0C9F7031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BB04-8743-04AD-FDB0-1ED2465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F29D-CA4E-0C2C-7FFD-762CBDBD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DB78-303D-D2F2-AFAF-F0135320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6F5E-B67E-B005-2F94-6FD6A3B2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D0329-F222-15DA-3AA1-5DB34E7A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32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942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48017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963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92319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4357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9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756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2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1474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3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A08-C3BC-0F9C-BD11-332E1305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4EE5B-5139-A964-4793-ED73C5071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9FA7-60EB-79A6-A363-4604CA41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41BC-B1BD-9878-FC03-FEE0AD4A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8D2FF-5A92-5E0A-7AB4-95BA860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F4229-7DD5-CFD2-613F-E47C00D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89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2705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4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842779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4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0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7248791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98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95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4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2626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9D5FE-EEAE-5430-E296-A33EC14B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7FA5-5955-8EBC-A6EE-456700A24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942A-1B8A-3CFB-B682-DD9B9240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34EF9-0398-4293-84CB-84DDAFEC75B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C466-2BD4-54AF-F854-B167A36D6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CDAB-D073-E755-0149-F79E93C9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E5B-34E8-4C93-B99B-DC8F396F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5163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Область видимости (scope)</vt:lpstr>
      <vt:lpstr>Глобальный или локальный</vt:lpstr>
      <vt:lpstr>Операторы global и nonlocal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Область видимости (scope)</dc:title>
  <dc:creator>Mikita Tsiarentsyeu</dc:creator>
  <cp:lastModifiedBy>Mikita Tsiarentsyeu</cp:lastModifiedBy>
  <cp:revision>1</cp:revision>
  <dcterms:created xsi:type="dcterms:W3CDTF">2023-02-27T13:58:58Z</dcterms:created>
  <dcterms:modified xsi:type="dcterms:W3CDTF">2023-02-27T13:59:42Z</dcterms:modified>
</cp:coreProperties>
</file>