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98" r:id="rId2"/>
    <p:sldId id="454" r:id="rId3"/>
    <p:sldId id="481" r:id="rId4"/>
    <p:sldId id="455" r:id="rId5"/>
    <p:sldId id="456" r:id="rId6"/>
    <p:sldId id="457" r:id="rId7"/>
    <p:sldId id="458" r:id="rId8"/>
    <p:sldId id="459" r:id="rId9"/>
    <p:sldId id="460" r:id="rId10"/>
    <p:sldId id="461" r:id="rId11"/>
    <p:sldId id="462" r:id="rId12"/>
    <p:sldId id="463" r:id="rId13"/>
    <p:sldId id="464" r:id="rId14"/>
    <p:sldId id="465" r:id="rId15"/>
    <p:sldId id="466" r:id="rId16"/>
    <p:sldId id="467" r:id="rId17"/>
    <p:sldId id="468" r:id="rId18"/>
    <p:sldId id="469" r:id="rId19"/>
    <p:sldId id="800" r:id="rId20"/>
    <p:sldId id="471" r:id="rId21"/>
    <p:sldId id="472" r:id="rId22"/>
    <p:sldId id="801" r:id="rId23"/>
    <p:sldId id="474" r:id="rId24"/>
    <p:sldId id="475" r:id="rId25"/>
    <p:sldId id="477" r:id="rId26"/>
    <p:sldId id="478" r:id="rId27"/>
    <p:sldId id="479" r:id="rId28"/>
    <p:sldId id="480" r:id="rId29"/>
    <p:sldId id="482" r:id="rId30"/>
    <p:sldId id="483" r:id="rId31"/>
    <p:sldId id="476" r:id="rId32"/>
    <p:sldId id="802" r:id="rId33"/>
    <p:sldId id="485" r:id="rId34"/>
    <p:sldId id="486" r:id="rId35"/>
    <p:sldId id="80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b - базовые инструменты" id="{EE13882C-69A2-411B-BCA2-14AAB28D490D}">
          <p14:sldIdLst>
            <p14:sldId id="798"/>
            <p14:sldId id="454"/>
            <p14:sldId id="481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800"/>
            <p14:sldId id="471"/>
            <p14:sldId id="472"/>
            <p14:sldId id="801"/>
            <p14:sldId id="474"/>
            <p14:sldId id="475"/>
            <p14:sldId id="477"/>
            <p14:sldId id="478"/>
            <p14:sldId id="479"/>
            <p14:sldId id="480"/>
            <p14:sldId id="482"/>
            <p14:sldId id="483"/>
            <p14:sldId id="476"/>
            <p14:sldId id="802"/>
            <p14:sldId id="485"/>
            <p14:sldId id="486"/>
            <p14:sldId id="803"/>
          </p14:sldIdLst>
        </p14:section>
        <p14:section name="Default Section" id="{34F1CE3B-C2BC-44B9-8B96-16AEB66DEB1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 custT="1"/>
      <dgm:spPr/>
      <dgm:t>
        <a:bodyPr/>
        <a:lstStyle/>
        <a:p>
          <a:r>
            <a:rPr lang="ru-RU" sz="3600" dirty="0">
              <a:latin typeface="+mj-lt"/>
              <a:ea typeface="Jura" pitchFamily="2" charset="0"/>
            </a:rPr>
            <a:t>Тэг – синтаксическая единица </a:t>
          </a:r>
          <a:r>
            <a:rPr lang="en-US" sz="3600" dirty="0">
              <a:latin typeface="+mj-lt"/>
              <a:ea typeface="Jura" pitchFamily="2" charset="0"/>
            </a:rPr>
            <a:t>html.</a:t>
          </a:r>
        </a:p>
        <a:p>
          <a:r>
            <a:rPr lang="en-US" sz="3600" dirty="0">
              <a:latin typeface="+mj-lt"/>
              <a:cs typeface="JetBrains Mono" panose="02000009000000000000" pitchFamily="49" charset="0"/>
            </a:rPr>
            <a:t>&lt;h1&gt;Tag&lt;/h1&gt;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 custT="1"/>
      <dgm:spPr/>
      <dgm:t>
        <a:bodyPr/>
        <a:lstStyle/>
        <a:p>
          <a:r>
            <a:rPr lang="ru-RU" sz="3600" dirty="0">
              <a:latin typeface="+mj-lt"/>
              <a:ea typeface="Jura" pitchFamily="2" charset="0"/>
              <a:cs typeface="JetBrains Mono" panose="02000009000000000000" pitchFamily="49" charset="0"/>
            </a:rPr>
            <a:t>Тэги могут иметь атрибуты.</a:t>
          </a:r>
        </a:p>
        <a:p>
          <a:r>
            <a:rPr lang="en-US" sz="3200" dirty="0">
              <a:latin typeface="+mj-lt"/>
              <a:cs typeface="JetBrains Mono" panose="02000009000000000000" pitchFamily="49" charset="0"/>
            </a:rPr>
            <a:t>&lt;a </a:t>
          </a:r>
          <a:r>
            <a:rPr lang="en-US" sz="3200" dirty="0" err="1">
              <a:latin typeface="+mj-lt"/>
              <a:cs typeface="JetBrains Mono" panose="02000009000000000000" pitchFamily="49" charset="0"/>
            </a:rPr>
            <a:t>href</a:t>
          </a:r>
          <a:r>
            <a:rPr lang="en-US" sz="3200" dirty="0">
              <a:latin typeface="+mj-lt"/>
              <a:cs typeface="JetBrains Mono" panose="02000009000000000000" pitchFamily="49" charset="0"/>
            </a:rPr>
            <a:t>="/tags/"&gt;Tags&lt;/a&gt;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element.innerHTML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 =  “new html content”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element.attribute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 = “new value”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FF38A33C-59AD-488E-A7E1-FE1B5EA7989E}">
      <dgm:prSet/>
      <dgm:spPr/>
      <dgm:t>
        <a:bodyPr/>
        <a:lstStyle/>
        <a:p>
          <a:r>
            <a:rPr lang="en-US" i="0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element.style.property</a:t>
          </a:r>
          <a:r>
            <a:rPr lang="en-US" i="0" dirty="0">
              <a:latin typeface="JetBrains Mono" panose="02000009000000000000" pitchFamily="49" charset="0"/>
              <a:cs typeface="JetBrains Mono" panose="02000009000000000000" pitchFamily="49" charset="0"/>
            </a:rPr>
            <a:t> = “new style”</a:t>
          </a:r>
        </a:p>
      </dgm:t>
    </dgm:pt>
    <dgm:pt modelId="{3299AC5F-778B-4275-8569-4C2A4FCF7E59}" type="parTrans" cxnId="{6BC23E01-4988-42A7-8ED8-5F57BE42BDAA}">
      <dgm:prSet/>
      <dgm:spPr/>
      <dgm:t>
        <a:bodyPr/>
        <a:lstStyle/>
        <a:p>
          <a:endParaRPr lang="en-US"/>
        </a:p>
      </dgm:t>
    </dgm:pt>
    <dgm:pt modelId="{44F01989-2B5B-4444-BA5B-30F4E361354D}" type="sibTrans" cxnId="{6BC23E01-4988-42A7-8ED8-5F57BE42BDAA}">
      <dgm:prSet/>
      <dgm:spPr/>
      <dgm:t>
        <a:bodyPr/>
        <a:lstStyle/>
        <a:p>
          <a:endParaRPr lang="en-US"/>
        </a:p>
      </dgm:t>
    </dgm:pt>
    <dgm:pt modelId="{579AD23A-0452-47F0-B73B-BB178F3BC94F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element.setAttribute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(attribute, value)</a:t>
          </a:r>
        </a:p>
      </dgm:t>
    </dgm:pt>
    <dgm:pt modelId="{3E9DB552-659B-4563-9E79-CC45CDB69924}" type="parTrans" cxnId="{093C3972-479A-4757-9740-98EBB0D29872}">
      <dgm:prSet/>
      <dgm:spPr/>
      <dgm:t>
        <a:bodyPr/>
        <a:lstStyle/>
        <a:p>
          <a:endParaRPr lang="en-US"/>
        </a:p>
      </dgm:t>
    </dgm:pt>
    <dgm:pt modelId="{8485ECC5-76F3-4CE7-BEC6-6EFF4B2E20D4}" type="sibTrans" cxnId="{093C3972-479A-4757-9740-98EBB0D29872}">
      <dgm:prSet/>
      <dgm:spPr/>
      <dgm:t>
        <a:bodyPr/>
        <a:lstStyle/>
        <a:p>
          <a:endParaRPr lang="en-US"/>
        </a:p>
      </dgm:t>
    </dgm:pt>
    <dgm:pt modelId="{61CD5036-CA04-4B7C-B7F2-C2AECCFEA211}" type="pres">
      <dgm:prSet presAssocID="{1ACBCBBD-E06F-4040-BF8A-5D7E8938569A}" presName="vert0" presStyleCnt="0">
        <dgm:presLayoutVars>
          <dgm:dir/>
          <dgm:animOne val="branch"/>
          <dgm:animLvl val="lvl"/>
        </dgm:presLayoutVars>
      </dgm:prSet>
      <dgm:spPr/>
    </dgm:pt>
    <dgm:pt modelId="{79C593BD-122E-4317-A8EC-150D86085235}" type="pres">
      <dgm:prSet presAssocID="{674CB33A-893B-471D-967C-83AC9BA06589}" presName="thickLine" presStyleLbl="alignNode1" presStyleIdx="0" presStyleCnt="4"/>
      <dgm:spPr/>
    </dgm:pt>
    <dgm:pt modelId="{72F721E7-FE22-4BA2-B1BE-96A4B8CCA48B}" type="pres">
      <dgm:prSet presAssocID="{674CB33A-893B-471D-967C-83AC9BA06589}" presName="horz1" presStyleCnt="0"/>
      <dgm:spPr/>
    </dgm:pt>
    <dgm:pt modelId="{78D263E2-7AD5-44C2-8189-B92B131C6F2B}" type="pres">
      <dgm:prSet presAssocID="{674CB33A-893B-471D-967C-83AC9BA06589}" presName="tx1" presStyleLbl="revTx" presStyleIdx="0" presStyleCnt="4"/>
      <dgm:spPr/>
    </dgm:pt>
    <dgm:pt modelId="{101897ED-17DE-4648-8821-68502C3D6836}" type="pres">
      <dgm:prSet presAssocID="{674CB33A-893B-471D-967C-83AC9BA06589}" presName="vert1" presStyleCnt="0"/>
      <dgm:spPr/>
    </dgm:pt>
    <dgm:pt modelId="{71C0463B-2C58-4417-B5BE-01664B840B6B}" type="pres">
      <dgm:prSet presAssocID="{A4EEE862-36DB-43BF-AA83-C42A11A628C4}" presName="thickLine" presStyleLbl="alignNode1" presStyleIdx="1" presStyleCnt="4"/>
      <dgm:spPr/>
    </dgm:pt>
    <dgm:pt modelId="{852FA278-CA37-4566-8D14-B6B9CD833BF8}" type="pres">
      <dgm:prSet presAssocID="{A4EEE862-36DB-43BF-AA83-C42A11A628C4}" presName="horz1" presStyleCnt="0"/>
      <dgm:spPr/>
    </dgm:pt>
    <dgm:pt modelId="{7DD95181-0364-491D-96FD-C07FF2FAF350}" type="pres">
      <dgm:prSet presAssocID="{A4EEE862-36DB-43BF-AA83-C42A11A628C4}" presName="tx1" presStyleLbl="revTx" presStyleIdx="1" presStyleCnt="4"/>
      <dgm:spPr/>
    </dgm:pt>
    <dgm:pt modelId="{FE755F04-6708-4784-A3B8-CDB2BC5B2AD3}" type="pres">
      <dgm:prSet presAssocID="{A4EEE862-36DB-43BF-AA83-C42A11A628C4}" presName="vert1" presStyleCnt="0"/>
      <dgm:spPr/>
    </dgm:pt>
    <dgm:pt modelId="{AAFDB182-E87E-4AAC-952A-FF597196C9A6}" type="pres">
      <dgm:prSet presAssocID="{FF38A33C-59AD-488E-A7E1-FE1B5EA7989E}" presName="thickLine" presStyleLbl="alignNode1" presStyleIdx="2" presStyleCnt="4"/>
      <dgm:spPr/>
    </dgm:pt>
    <dgm:pt modelId="{7E1E97CB-F982-4031-822E-8B88BC2692C8}" type="pres">
      <dgm:prSet presAssocID="{FF38A33C-59AD-488E-A7E1-FE1B5EA7989E}" presName="horz1" presStyleCnt="0"/>
      <dgm:spPr/>
    </dgm:pt>
    <dgm:pt modelId="{7B46597C-1172-4A9A-B86B-A5F57F3B451B}" type="pres">
      <dgm:prSet presAssocID="{FF38A33C-59AD-488E-A7E1-FE1B5EA7989E}" presName="tx1" presStyleLbl="revTx" presStyleIdx="2" presStyleCnt="4"/>
      <dgm:spPr/>
    </dgm:pt>
    <dgm:pt modelId="{6ABE4D9E-6071-454B-A3CD-BC326D00E4BC}" type="pres">
      <dgm:prSet presAssocID="{FF38A33C-59AD-488E-A7E1-FE1B5EA7989E}" presName="vert1" presStyleCnt="0"/>
      <dgm:spPr/>
    </dgm:pt>
    <dgm:pt modelId="{ECDC0E12-C8AB-402F-B58B-585B78951B63}" type="pres">
      <dgm:prSet presAssocID="{579AD23A-0452-47F0-B73B-BB178F3BC94F}" presName="thickLine" presStyleLbl="alignNode1" presStyleIdx="3" presStyleCnt="4"/>
      <dgm:spPr/>
    </dgm:pt>
    <dgm:pt modelId="{C4F2DE48-A509-4C8B-90C1-2DEA8BA0F7B4}" type="pres">
      <dgm:prSet presAssocID="{579AD23A-0452-47F0-B73B-BB178F3BC94F}" presName="horz1" presStyleCnt="0"/>
      <dgm:spPr/>
    </dgm:pt>
    <dgm:pt modelId="{B12C653C-0501-4244-B9EE-7A84FAE2B9CA}" type="pres">
      <dgm:prSet presAssocID="{579AD23A-0452-47F0-B73B-BB178F3BC94F}" presName="tx1" presStyleLbl="revTx" presStyleIdx="3" presStyleCnt="4"/>
      <dgm:spPr/>
    </dgm:pt>
    <dgm:pt modelId="{9F43CB2A-EC3D-4180-86A2-CA20740E1AB6}" type="pres">
      <dgm:prSet presAssocID="{579AD23A-0452-47F0-B73B-BB178F3BC94F}" presName="vert1" presStyleCnt="0"/>
      <dgm:spPr/>
    </dgm:pt>
  </dgm:ptLst>
  <dgm:cxnLst>
    <dgm:cxn modelId="{6BC23E01-4988-42A7-8ED8-5F57BE42BDAA}" srcId="{1ACBCBBD-E06F-4040-BF8A-5D7E8938569A}" destId="{FF38A33C-59AD-488E-A7E1-FE1B5EA7989E}" srcOrd="2" destOrd="0" parTransId="{3299AC5F-778B-4275-8569-4C2A4FCF7E59}" sibTransId="{44F01989-2B5B-4444-BA5B-30F4E361354D}"/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5E492F6F-3232-4504-B7D4-37705E9CFFC2}" type="presOf" srcId="{1ACBCBBD-E06F-4040-BF8A-5D7E8938569A}" destId="{61CD5036-CA04-4B7C-B7F2-C2AECCFEA211}" srcOrd="0" destOrd="0" presId="urn:microsoft.com/office/officeart/2008/layout/LinedList"/>
    <dgm:cxn modelId="{093C3972-479A-4757-9740-98EBB0D29872}" srcId="{1ACBCBBD-E06F-4040-BF8A-5D7E8938569A}" destId="{579AD23A-0452-47F0-B73B-BB178F3BC94F}" srcOrd="3" destOrd="0" parTransId="{3E9DB552-659B-4563-9E79-CC45CDB69924}" sibTransId="{8485ECC5-76F3-4CE7-BEC6-6EFF4B2E20D4}"/>
    <dgm:cxn modelId="{88C69095-4F26-4F21-80B5-7660A70AB107}" type="presOf" srcId="{FF38A33C-59AD-488E-A7E1-FE1B5EA7989E}" destId="{7B46597C-1172-4A9A-B86B-A5F57F3B451B}" srcOrd="0" destOrd="0" presId="urn:microsoft.com/office/officeart/2008/layout/LinedList"/>
    <dgm:cxn modelId="{CE0C6AB2-FE95-4204-9380-0451165B9397}" type="presOf" srcId="{674CB33A-893B-471D-967C-83AC9BA06589}" destId="{78D263E2-7AD5-44C2-8189-B92B131C6F2B}" srcOrd="0" destOrd="0" presId="urn:microsoft.com/office/officeart/2008/layout/LinedList"/>
    <dgm:cxn modelId="{E22644B4-53F0-4F45-9ED0-16152EA739A2}" type="presOf" srcId="{579AD23A-0452-47F0-B73B-BB178F3BC94F}" destId="{B12C653C-0501-4244-B9EE-7A84FAE2B9CA}" srcOrd="0" destOrd="0" presId="urn:microsoft.com/office/officeart/2008/layout/LinedList"/>
    <dgm:cxn modelId="{68691EDA-A77F-41FC-85CC-E0D364D0FBF9}" type="presOf" srcId="{A4EEE862-36DB-43BF-AA83-C42A11A628C4}" destId="{7DD95181-0364-491D-96FD-C07FF2FAF350}" srcOrd="0" destOrd="0" presId="urn:microsoft.com/office/officeart/2008/layout/LinedList"/>
    <dgm:cxn modelId="{FE57C0C4-3C0C-4152-A712-E592C8F4DD2A}" type="presParOf" srcId="{61CD5036-CA04-4B7C-B7F2-C2AECCFEA211}" destId="{79C593BD-122E-4317-A8EC-150D86085235}" srcOrd="0" destOrd="0" presId="urn:microsoft.com/office/officeart/2008/layout/LinedList"/>
    <dgm:cxn modelId="{345A792D-9B98-4E81-9797-44DA82937413}" type="presParOf" srcId="{61CD5036-CA04-4B7C-B7F2-C2AECCFEA211}" destId="{72F721E7-FE22-4BA2-B1BE-96A4B8CCA48B}" srcOrd="1" destOrd="0" presId="urn:microsoft.com/office/officeart/2008/layout/LinedList"/>
    <dgm:cxn modelId="{1787520D-0848-4079-A6F7-7D6B673B1445}" type="presParOf" srcId="{72F721E7-FE22-4BA2-B1BE-96A4B8CCA48B}" destId="{78D263E2-7AD5-44C2-8189-B92B131C6F2B}" srcOrd="0" destOrd="0" presId="urn:microsoft.com/office/officeart/2008/layout/LinedList"/>
    <dgm:cxn modelId="{F33497C3-1462-4328-8495-43FBC8E25B64}" type="presParOf" srcId="{72F721E7-FE22-4BA2-B1BE-96A4B8CCA48B}" destId="{101897ED-17DE-4648-8821-68502C3D6836}" srcOrd="1" destOrd="0" presId="urn:microsoft.com/office/officeart/2008/layout/LinedList"/>
    <dgm:cxn modelId="{81489F1B-1ED7-4654-961D-51445277F3AF}" type="presParOf" srcId="{61CD5036-CA04-4B7C-B7F2-C2AECCFEA211}" destId="{71C0463B-2C58-4417-B5BE-01664B840B6B}" srcOrd="2" destOrd="0" presId="urn:microsoft.com/office/officeart/2008/layout/LinedList"/>
    <dgm:cxn modelId="{7F17906D-960C-48C5-9621-68AC5BC4CF29}" type="presParOf" srcId="{61CD5036-CA04-4B7C-B7F2-C2AECCFEA211}" destId="{852FA278-CA37-4566-8D14-B6B9CD833BF8}" srcOrd="3" destOrd="0" presId="urn:microsoft.com/office/officeart/2008/layout/LinedList"/>
    <dgm:cxn modelId="{841C5D4F-029C-4479-B546-E6F045C5522B}" type="presParOf" srcId="{852FA278-CA37-4566-8D14-B6B9CD833BF8}" destId="{7DD95181-0364-491D-96FD-C07FF2FAF350}" srcOrd="0" destOrd="0" presId="urn:microsoft.com/office/officeart/2008/layout/LinedList"/>
    <dgm:cxn modelId="{96E625EE-FA8A-4D90-94ED-73B9CAA0591A}" type="presParOf" srcId="{852FA278-CA37-4566-8D14-B6B9CD833BF8}" destId="{FE755F04-6708-4784-A3B8-CDB2BC5B2AD3}" srcOrd="1" destOrd="0" presId="urn:microsoft.com/office/officeart/2008/layout/LinedList"/>
    <dgm:cxn modelId="{82072BF0-4296-497E-8AC9-59616AD3B4AD}" type="presParOf" srcId="{61CD5036-CA04-4B7C-B7F2-C2AECCFEA211}" destId="{AAFDB182-E87E-4AAC-952A-FF597196C9A6}" srcOrd="4" destOrd="0" presId="urn:microsoft.com/office/officeart/2008/layout/LinedList"/>
    <dgm:cxn modelId="{005C9FD2-9506-4CC2-882A-4516260B9873}" type="presParOf" srcId="{61CD5036-CA04-4B7C-B7F2-C2AECCFEA211}" destId="{7E1E97CB-F982-4031-822E-8B88BC2692C8}" srcOrd="5" destOrd="0" presId="urn:microsoft.com/office/officeart/2008/layout/LinedList"/>
    <dgm:cxn modelId="{34D985C5-E8F2-4712-9EF9-A4775F3BF8F2}" type="presParOf" srcId="{7E1E97CB-F982-4031-822E-8B88BC2692C8}" destId="{7B46597C-1172-4A9A-B86B-A5F57F3B451B}" srcOrd="0" destOrd="0" presId="urn:microsoft.com/office/officeart/2008/layout/LinedList"/>
    <dgm:cxn modelId="{A4E0F505-E8E4-45D6-8460-BF95DDC54076}" type="presParOf" srcId="{7E1E97CB-F982-4031-822E-8B88BC2692C8}" destId="{6ABE4D9E-6071-454B-A3CD-BC326D00E4BC}" srcOrd="1" destOrd="0" presId="urn:microsoft.com/office/officeart/2008/layout/LinedList"/>
    <dgm:cxn modelId="{A02EEE3A-EB17-4FBD-849C-F39D71B9CA01}" type="presParOf" srcId="{61CD5036-CA04-4B7C-B7F2-C2AECCFEA211}" destId="{ECDC0E12-C8AB-402F-B58B-585B78951B63}" srcOrd="6" destOrd="0" presId="urn:microsoft.com/office/officeart/2008/layout/LinedList"/>
    <dgm:cxn modelId="{31FAA659-B0A6-4928-AA8D-9C6D2401C268}" type="presParOf" srcId="{61CD5036-CA04-4B7C-B7F2-C2AECCFEA211}" destId="{C4F2DE48-A509-4C8B-90C1-2DEA8BA0F7B4}" srcOrd="7" destOrd="0" presId="urn:microsoft.com/office/officeart/2008/layout/LinedList"/>
    <dgm:cxn modelId="{5C0C0280-3026-48DE-94FF-654AB49A4FF1}" type="presParOf" srcId="{C4F2DE48-A509-4C8B-90C1-2DEA8BA0F7B4}" destId="{B12C653C-0501-4244-B9EE-7A84FAE2B9CA}" srcOrd="0" destOrd="0" presId="urn:microsoft.com/office/officeart/2008/layout/LinedList"/>
    <dgm:cxn modelId="{2DD44B0F-6EA4-461A-B503-2F59470748FA}" type="presParOf" srcId="{C4F2DE48-A509-4C8B-90C1-2DEA8BA0F7B4}" destId="{9F43CB2A-EC3D-4180-86A2-CA20740E1AB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Вывод</a:t>
          </a:r>
          <a:r>
            <a:rPr lang="ru-RU" dirty="0">
              <a:latin typeface="+mj-lt"/>
            </a:rPr>
            <a:t> – </a:t>
          </a:r>
          <a:r>
            <a:rPr lang="en-US" dirty="0">
              <a:latin typeface="+mj-lt"/>
              <a:cs typeface="JetBrains Mono" panose="02000009000000000000" pitchFamily="49" charset="0"/>
            </a:rPr>
            <a:t>p, h1-h6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Форматирование</a:t>
          </a:r>
          <a:r>
            <a:rPr lang="ru-RU" dirty="0">
              <a:latin typeface="+mj-lt"/>
            </a:rPr>
            <a:t> – </a:t>
          </a:r>
          <a:r>
            <a:rPr lang="en-US" dirty="0">
              <a:latin typeface="+mj-lt"/>
              <a:cs typeface="JetBrains Mono" panose="02000009000000000000" pitchFamily="49" charset="0"/>
            </a:rPr>
            <a:t>b, strong, </a:t>
          </a:r>
          <a:r>
            <a:rPr lang="en-US" dirty="0" err="1">
              <a:latin typeface="+mj-lt"/>
              <a:cs typeface="JetBrains Mono" panose="02000009000000000000" pitchFamily="49" charset="0"/>
            </a:rPr>
            <a:t>i</a:t>
          </a:r>
          <a:r>
            <a:rPr lang="en-US" dirty="0">
              <a:latin typeface="+mj-lt"/>
              <a:cs typeface="JetBrains Mono" panose="02000009000000000000" pitchFamily="49" charset="0"/>
            </a:rPr>
            <a:t>, strike, u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red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(255,0,0)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72DD476F-B38E-4238-839E-EAEB4D99C9C9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(100%,0%,0%)</a:t>
          </a:r>
        </a:p>
      </dgm:t>
    </dgm:pt>
    <dgm:pt modelId="{A45E6659-47AA-4488-9B22-C54F0205226E}" type="parTrans" cxnId="{FBA59C5D-08D0-4377-AFF5-DDB4576DDF26}">
      <dgm:prSet/>
      <dgm:spPr/>
      <dgm:t>
        <a:bodyPr/>
        <a:lstStyle/>
        <a:p>
          <a:endParaRPr lang="en-US"/>
        </a:p>
      </dgm:t>
    </dgm:pt>
    <dgm:pt modelId="{E57ABB72-0485-44E3-BCE1-F459FF0D3789}" type="sibTrans" cxnId="{FBA59C5D-08D0-4377-AFF5-DDB4576DDF26}">
      <dgm:prSet/>
      <dgm:spPr/>
      <dgm:t>
        <a:bodyPr/>
        <a:lstStyle/>
        <a:p>
          <a:endParaRPr lang="en-US"/>
        </a:p>
      </dgm:t>
    </dgm:pt>
    <dgm:pt modelId="{AECA7331-1112-47A6-9B8F-6F929E4C31B9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#ff0000</a:t>
          </a:r>
        </a:p>
      </dgm:t>
    </dgm:pt>
    <dgm:pt modelId="{BA9A9EA3-F4CF-4330-981E-A3D8FF13DB25}" type="parTrans" cxnId="{9A7F1EA5-2BD7-49CA-9890-DCA21365A677}">
      <dgm:prSet/>
      <dgm:spPr/>
      <dgm:t>
        <a:bodyPr/>
        <a:lstStyle/>
        <a:p>
          <a:endParaRPr lang="en-US"/>
        </a:p>
      </dgm:t>
    </dgm:pt>
    <dgm:pt modelId="{711E984A-0C96-4EAF-A417-62E9618E9E3E}" type="sibTrans" cxnId="{9A7F1EA5-2BD7-49CA-9890-DCA21365A677}">
      <dgm:prSet/>
      <dgm:spPr/>
      <dgm:t>
        <a:bodyPr/>
        <a:lstStyle/>
        <a:p>
          <a:endParaRPr lang="en-US"/>
        </a:p>
      </dgm:t>
    </dgm:pt>
    <dgm:pt modelId="{0435C6AB-9377-4A64-890A-E6314B8B491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#f00</a:t>
          </a:r>
        </a:p>
      </dgm:t>
    </dgm:pt>
    <dgm:pt modelId="{3C691107-D363-41E6-9518-12A28EF106EF}" type="parTrans" cxnId="{E8A4B93E-40A7-4136-8703-469B41AB9AE1}">
      <dgm:prSet/>
      <dgm:spPr/>
      <dgm:t>
        <a:bodyPr/>
        <a:lstStyle/>
        <a:p>
          <a:endParaRPr lang="en-US"/>
        </a:p>
      </dgm:t>
    </dgm:pt>
    <dgm:pt modelId="{11D30E9E-2BF4-4005-BDCB-C7595448E218}" type="sibTrans" cxnId="{E8A4B93E-40A7-4136-8703-469B41AB9AE1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5" custLinFactNeighborX="-5556" custLinFactNeighborY="-4593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D10BE0D-1384-49DE-B0CD-780F131FBD83}" type="pres">
      <dgm:prSet presAssocID="{05C61DA0-066C-4213-A352-25EE5A70E53E}" presName="spacer" presStyleCnt="0"/>
      <dgm:spPr/>
    </dgm:pt>
    <dgm:pt modelId="{609C73A2-EDC4-4983-B88E-3176E74BBCFE}" type="pres">
      <dgm:prSet presAssocID="{72DD476F-B38E-4238-839E-EAEB4D99C9C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4DCA148-23F8-47C5-8EB4-805BE88C842A}" type="pres">
      <dgm:prSet presAssocID="{E57ABB72-0485-44E3-BCE1-F459FF0D3789}" presName="spacer" presStyleCnt="0"/>
      <dgm:spPr/>
    </dgm:pt>
    <dgm:pt modelId="{1CDD535F-06D7-460C-88A8-465E5F0A1820}" type="pres">
      <dgm:prSet presAssocID="{AECA7331-1112-47A6-9B8F-6F929E4C31B9}" presName="parentText" presStyleLbl="node1" presStyleIdx="3" presStyleCnt="5" custLinFactNeighborX="-8889" custLinFactNeighborY="8985">
        <dgm:presLayoutVars>
          <dgm:chMax val="0"/>
          <dgm:bulletEnabled val="1"/>
        </dgm:presLayoutVars>
      </dgm:prSet>
      <dgm:spPr/>
    </dgm:pt>
    <dgm:pt modelId="{E076EA72-71AB-49FC-97FE-1EB34A6063C8}" type="pres">
      <dgm:prSet presAssocID="{711E984A-0C96-4EAF-A417-62E9618E9E3E}" presName="spacer" presStyleCnt="0"/>
      <dgm:spPr/>
    </dgm:pt>
    <dgm:pt modelId="{DEE55B55-4763-4B5F-9ADB-D68C0C4A0F63}" type="pres">
      <dgm:prSet presAssocID="{0435C6AB-9377-4A64-890A-E6314B8B491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AE43FC35-ADE0-487F-9C6C-E3C9606BDF91}" type="presOf" srcId="{0435C6AB-9377-4A64-890A-E6314B8B4912}" destId="{DEE55B55-4763-4B5F-9ADB-D68C0C4A0F63}" srcOrd="0" destOrd="0" presId="urn:microsoft.com/office/officeart/2005/8/layout/vList2"/>
    <dgm:cxn modelId="{E8A4B93E-40A7-4136-8703-469B41AB9AE1}" srcId="{1ACBCBBD-E06F-4040-BF8A-5D7E8938569A}" destId="{0435C6AB-9377-4A64-890A-E6314B8B4912}" srcOrd="4" destOrd="0" parTransId="{3C691107-D363-41E6-9518-12A28EF106EF}" sibTransId="{11D30E9E-2BF4-4005-BDCB-C7595448E218}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BA59C5D-08D0-4377-AFF5-DDB4576DDF26}" srcId="{1ACBCBBD-E06F-4040-BF8A-5D7E8938569A}" destId="{72DD476F-B38E-4238-839E-EAEB4D99C9C9}" srcOrd="2" destOrd="0" parTransId="{A45E6659-47AA-4488-9B22-C54F0205226E}" sibTransId="{E57ABB72-0485-44E3-BCE1-F459FF0D3789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346B7A4-600F-4958-9AA4-D4714F88FBC6}" type="presOf" srcId="{AECA7331-1112-47A6-9B8F-6F929E4C31B9}" destId="{1CDD535F-06D7-460C-88A8-465E5F0A1820}" srcOrd="0" destOrd="0" presId="urn:microsoft.com/office/officeart/2005/8/layout/vList2"/>
    <dgm:cxn modelId="{9A7F1EA5-2BD7-49CA-9890-DCA21365A677}" srcId="{1ACBCBBD-E06F-4040-BF8A-5D7E8938569A}" destId="{AECA7331-1112-47A6-9B8F-6F929E4C31B9}" srcOrd="3" destOrd="0" parTransId="{BA9A9EA3-F4CF-4330-981E-A3D8FF13DB25}" sibTransId="{711E984A-0C96-4EAF-A417-62E9618E9E3E}"/>
    <dgm:cxn modelId="{37C74DC5-C117-4AC7-9142-242894C21643}" type="presOf" srcId="{72DD476F-B38E-4238-839E-EAEB4D99C9C9}" destId="{609C73A2-EDC4-4983-B88E-3176E74BBCFE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  <dgm:cxn modelId="{D66517B3-C03E-4033-9974-279D8A3A089A}" type="presParOf" srcId="{44AE0CFF-C2EB-4E87-92E0-1C695B1CF850}" destId="{1D10BE0D-1384-49DE-B0CD-780F131FBD83}" srcOrd="3" destOrd="0" presId="urn:microsoft.com/office/officeart/2005/8/layout/vList2"/>
    <dgm:cxn modelId="{6E8A4EA7-0129-436A-B24F-351B3FC83AB6}" type="presParOf" srcId="{44AE0CFF-C2EB-4E87-92E0-1C695B1CF850}" destId="{609C73A2-EDC4-4983-B88E-3176E74BBCFE}" srcOrd="4" destOrd="0" presId="urn:microsoft.com/office/officeart/2005/8/layout/vList2"/>
    <dgm:cxn modelId="{94687B4E-7BDF-4747-AC86-31B953D17AA6}" type="presParOf" srcId="{44AE0CFF-C2EB-4E87-92E0-1C695B1CF850}" destId="{34DCA148-23F8-47C5-8EB4-805BE88C842A}" srcOrd="5" destOrd="0" presId="urn:microsoft.com/office/officeart/2005/8/layout/vList2"/>
    <dgm:cxn modelId="{5B52EEFA-1C45-4945-988B-1FBD6BB4C6D2}" type="presParOf" srcId="{44AE0CFF-C2EB-4E87-92E0-1C695B1CF850}" destId="{1CDD535F-06D7-460C-88A8-465E5F0A1820}" srcOrd="6" destOrd="0" presId="urn:microsoft.com/office/officeart/2005/8/layout/vList2"/>
    <dgm:cxn modelId="{FE40CE44-64ED-440F-8C47-A6B753E64367}" type="presParOf" srcId="{44AE0CFF-C2EB-4E87-92E0-1C695B1CF850}" destId="{E076EA72-71AB-49FC-97FE-1EB34A6063C8}" srcOrd="7" destOrd="0" presId="urn:microsoft.com/office/officeart/2005/8/layout/vList2"/>
    <dgm:cxn modelId="{3E274572-985C-42ED-A5CD-60B76710BC0A}" type="presParOf" srcId="{44AE0CFF-C2EB-4E87-92E0-1C695B1CF850}" destId="{DEE55B55-4763-4B5F-9ADB-D68C0C4A0F6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font-family: </a:t>
          </a:r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arial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, </a:t>
          </a:r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helvetica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, serif;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font-size: 16px;</a:t>
          </a: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9B0823B6-3E8C-4816-A924-A66D59F352F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font-weight: bold;</a:t>
          </a:r>
        </a:p>
      </dgm:t>
    </dgm:pt>
    <dgm:pt modelId="{4731E85D-41F6-4B04-8287-44F4864B24AF}" type="parTrans" cxnId="{8766AC4D-7371-43B2-A899-F900456A4A04}">
      <dgm:prSet/>
      <dgm:spPr/>
      <dgm:t>
        <a:bodyPr/>
        <a:lstStyle/>
        <a:p>
          <a:endParaRPr lang="en-US"/>
        </a:p>
      </dgm:t>
    </dgm:pt>
    <dgm:pt modelId="{FD762A2F-AE44-4B5C-829D-255BB33F6C23}" type="sibTrans" cxnId="{8766AC4D-7371-43B2-A899-F900456A4A04}">
      <dgm:prSet/>
      <dgm:spPr/>
      <dgm:t>
        <a:bodyPr/>
        <a:lstStyle/>
        <a:p>
          <a:endParaRPr lang="en-US"/>
        </a:p>
      </dgm:t>
    </dgm:pt>
    <dgm:pt modelId="{A927EC4D-1E7E-4E63-BB1F-DE367A260CD7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font-style: italic;</a:t>
          </a:r>
        </a:p>
      </dgm:t>
    </dgm:pt>
    <dgm:pt modelId="{948DF6BA-84E3-45AF-BE06-B2E07FC5BEF2}" type="parTrans" cxnId="{AD12A509-6D75-48DD-957B-E331F0C9704F}">
      <dgm:prSet/>
      <dgm:spPr/>
      <dgm:t>
        <a:bodyPr/>
        <a:lstStyle/>
        <a:p>
          <a:endParaRPr lang="en-US"/>
        </a:p>
      </dgm:t>
    </dgm:pt>
    <dgm:pt modelId="{0E448404-3785-402B-B61C-B7BDA52E0C07}" type="sibTrans" cxnId="{AD12A509-6D75-48DD-957B-E331F0C9704F}">
      <dgm:prSet/>
      <dgm:spPr/>
      <dgm:t>
        <a:bodyPr/>
        <a:lstStyle/>
        <a:p>
          <a:endParaRPr lang="en-US"/>
        </a:p>
      </dgm:t>
    </dgm:pt>
    <dgm:pt modelId="{B464D034-810F-48EA-9AA5-7AE3F1A7CE11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text-decoration: underline;</a:t>
          </a:r>
        </a:p>
      </dgm:t>
    </dgm:pt>
    <dgm:pt modelId="{5E3CEAB6-E959-4EA8-8084-931E0BCCD719}" type="parTrans" cxnId="{A5A17508-246E-4A06-B8CE-00D4E6B5C2E3}">
      <dgm:prSet/>
      <dgm:spPr/>
      <dgm:t>
        <a:bodyPr/>
        <a:lstStyle/>
        <a:p>
          <a:endParaRPr lang="en-US"/>
        </a:p>
      </dgm:t>
    </dgm:pt>
    <dgm:pt modelId="{7C707F28-98DD-4654-8740-D7ACE1F00551}" type="sibTrans" cxnId="{A5A17508-246E-4A06-B8CE-00D4E6B5C2E3}">
      <dgm:prSet/>
      <dgm:spPr/>
      <dgm:t>
        <a:bodyPr/>
        <a:lstStyle/>
        <a:p>
          <a:endParaRPr lang="en-US"/>
        </a:p>
      </dgm:t>
    </dgm:pt>
    <dgm:pt modelId="{5D8D568B-0BE8-41EB-A2B4-B08E112E077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text-transform</a:t>
          </a:r>
          <a:r>
            <a:rPr lang="en-US" dirty="0"/>
            <a:t>: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capitalize</a:t>
          </a:r>
          <a:r>
            <a:rPr lang="en-US" dirty="0"/>
            <a:t>;</a:t>
          </a:r>
        </a:p>
      </dgm:t>
    </dgm:pt>
    <dgm:pt modelId="{F7FC07A3-412F-4A73-883D-E5D5E8B845AC}" type="parTrans" cxnId="{E601AF13-A0E3-42DB-A4AE-9F32FBAD31AC}">
      <dgm:prSet/>
      <dgm:spPr/>
      <dgm:t>
        <a:bodyPr/>
        <a:lstStyle/>
        <a:p>
          <a:endParaRPr lang="en-US"/>
        </a:p>
      </dgm:t>
    </dgm:pt>
    <dgm:pt modelId="{4E471C31-4E28-487B-9C0B-07407F21A6C5}" type="sibTrans" cxnId="{E601AF13-A0E3-42DB-A4AE-9F32FBAD31AC}">
      <dgm:prSet/>
      <dgm:spPr/>
      <dgm:t>
        <a:bodyPr/>
        <a:lstStyle/>
        <a:p>
          <a:endParaRPr lang="en-US"/>
        </a:p>
      </dgm:t>
    </dgm:pt>
    <dgm:pt modelId="{BD8FFDC6-BA0B-4C73-8408-B4583786C963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text-align</a:t>
          </a:r>
          <a:r>
            <a:rPr lang="en-US" dirty="0"/>
            <a:t>: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center</a:t>
          </a:r>
          <a:r>
            <a:rPr lang="en-US" dirty="0"/>
            <a:t>;</a:t>
          </a:r>
        </a:p>
      </dgm:t>
    </dgm:pt>
    <dgm:pt modelId="{6162D4C6-B9C1-4412-ACA8-F8F92309BA73}" type="parTrans" cxnId="{2F4F7359-FB55-400A-86AB-B6CA00CD9248}">
      <dgm:prSet/>
      <dgm:spPr/>
      <dgm:t>
        <a:bodyPr/>
        <a:lstStyle/>
        <a:p>
          <a:endParaRPr lang="en-US"/>
        </a:p>
      </dgm:t>
    </dgm:pt>
    <dgm:pt modelId="{C0E77400-2479-44BA-B28A-A91FE4894D19}" type="sibTrans" cxnId="{2F4F7359-FB55-400A-86AB-B6CA00CD9248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62AEADE-EE50-4FCA-90C0-E7570F757C3E}" type="pres">
      <dgm:prSet presAssocID="{34A8434E-E27E-4154-A267-CA147CF8D943}" presName="spacer" presStyleCnt="0"/>
      <dgm:spPr/>
    </dgm:pt>
    <dgm:pt modelId="{B31DFF73-759A-46A5-9849-53C73B021EB2}" type="pres">
      <dgm:prSet presAssocID="{9B0823B6-3E8C-4816-A924-A66D59F352F4}" presName="parentText" presStyleLbl="node1" presStyleIdx="2" presStyleCnt="7" custLinFactNeighborX="-12454" custLinFactNeighborY="-21598">
        <dgm:presLayoutVars>
          <dgm:chMax val="0"/>
          <dgm:bulletEnabled val="1"/>
        </dgm:presLayoutVars>
      </dgm:prSet>
      <dgm:spPr/>
    </dgm:pt>
    <dgm:pt modelId="{C99F7357-FDEB-4A4C-92AB-806EF9D724C8}" type="pres">
      <dgm:prSet presAssocID="{FD762A2F-AE44-4B5C-829D-255BB33F6C23}" presName="spacer" presStyleCnt="0"/>
      <dgm:spPr/>
    </dgm:pt>
    <dgm:pt modelId="{623425F7-38D7-456E-9C16-FDD8AF1C50A8}" type="pres">
      <dgm:prSet presAssocID="{A927EC4D-1E7E-4E63-BB1F-DE367A260CD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18FD4CE-380F-494A-A6A3-9109E0D1AC34}" type="pres">
      <dgm:prSet presAssocID="{0E448404-3785-402B-B61C-B7BDA52E0C07}" presName="spacer" presStyleCnt="0"/>
      <dgm:spPr/>
    </dgm:pt>
    <dgm:pt modelId="{8A1BB01B-1726-4CA8-93C6-EB0B2300062C}" type="pres">
      <dgm:prSet presAssocID="{B464D034-810F-48EA-9AA5-7AE3F1A7CE1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67079DC-4E11-440C-80E0-96CBF9D0B63A}" type="pres">
      <dgm:prSet presAssocID="{7C707F28-98DD-4654-8740-D7ACE1F00551}" presName="spacer" presStyleCnt="0"/>
      <dgm:spPr/>
    </dgm:pt>
    <dgm:pt modelId="{30308C60-D7DD-40D2-A4F9-B6CFF3012663}" type="pres">
      <dgm:prSet presAssocID="{5D8D568B-0BE8-41EB-A2B4-B08E112E077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FE6599A-388F-4207-AD18-DA6B835AC0A0}" type="pres">
      <dgm:prSet presAssocID="{4E471C31-4E28-487B-9C0B-07407F21A6C5}" presName="spacer" presStyleCnt="0"/>
      <dgm:spPr/>
    </dgm:pt>
    <dgm:pt modelId="{329DB40E-06AE-43D0-979F-E8DF8DD057AD}" type="pres">
      <dgm:prSet presAssocID="{BD8FFDC6-BA0B-4C73-8408-B4583786C96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8129D02-1043-44F2-A724-126F5289AEE6}" type="presOf" srcId="{BD8FFDC6-BA0B-4C73-8408-B4583786C963}" destId="{329DB40E-06AE-43D0-979F-E8DF8DD057AD}" srcOrd="0" destOrd="0" presId="urn:microsoft.com/office/officeart/2005/8/layout/vList2"/>
    <dgm:cxn modelId="{A5A17508-246E-4A06-B8CE-00D4E6B5C2E3}" srcId="{1ACBCBBD-E06F-4040-BF8A-5D7E8938569A}" destId="{B464D034-810F-48EA-9AA5-7AE3F1A7CE11}" srcOrd="4" destOrd="0" parTransId="{5E3CEAB6-E959-4EA8-8084-931E0BCCD719}" sibTransId="{7C707F28-98DD-4654-8740-D7ACE1F00551}"/>
    <dgm:cxn modelId="{AD12A509-6D75-48DD-957B-E331F0C9704F}" srcId="{1ACBCBBD-E06F-4040-BF8A-5D7E8938569A}" destId="{A927EC4D-1E7E-4E63-BB1F-DE367A260CD7}" srcOrd="3" destOrd="0" parTransId="{948DF6BA-84E3-45AF-BE06-B2E07FC5BEF2}" sibTransId="{0E448404-3785-402B-B61C-B7BDA52E0C07}"/>
    <dgm:cxn modelId="{E601AF13-A0E3-42DB-A4AE-9F32FBAD31AC}" srcId="{1ACBCBBD-E06F-4040-BF8A-5D7E8938569A}" destId="{5D8D568B-0BE8-41EB-A2B4-B08E112E0775}" srcOrd="5" destOrd="0" parTransId="{F7FC07A3-412F-4A73-883D-E5D5E8B845AC}" sibTransId="{4E471C31-4E28-487B-9C0B-07407F21A6C5}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6371A15C-3428-497A-83B0-6A94D7874536}" type="presOf" srcId="{A927EC4D-1E7E-4E63-BB1F-DE367A260CD7}" destId="{623425F7-38D7-456E-9C16-FDD8AF1C50A8}" srcOrd="0" destOrd="0" presId="urn:microsoft.com/office/officeart/2005/8/layout/vList2"/>
    <dgm:cxn modelId="{8766AC4D-7371-43B2-A899-F900456A4A04}" srcId="{1ACBCBBD-E06F-4040-BF8A-5D7E8938569A}" destId="{9B0823B6-3E8C-4816-A924-A66D59F352F4}" srcOrd="2" destOrd="0" parTransId="{4731E85D-41F6-4B04-8287-44F4864B24AF}" sibTransId="{FD762A2F-AE44-4B5C-829D-255BB33F6C23}"/>
    <dgm:cxn modelId="{2F4F7359-FB55-400A-86AB-B6CA00CD9248}" srcId="{1ACBCBBD-E06F-4040-BF8A-5D7E8938569A}" destId="{BD8FFDC6-BA0B-4C73-8408-B4583786C963}" srcOrd="6" destOrd="0" parTransId="{6162D4C6-B9C1-4412-ACA8-F8F92309BA73}" sibTransId="{C0E77400-2479-44BA-B28A-A91FE4894D19}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DA28E89B-4210-445B-B2DF-B82F8C710CB6}" type="presOf" srcId="{9B0823B6-3E8C-4816-A924-A66D59F352F4}" destId="{B31DFF73-759A-46A5-9849-53C73B021EB2}" srcOrd="0" destOrd="0" presId="urn:microsoft.com/office/officeart/2005/8/layout/vList2"/>
    <dgm:cxn modelId="{938789CD-A512-4744-9189-599196EC231C}" type="presOf" srcId="{B464D034-810F-48EA-9AA5-7AE3F1A7CE11}" destId="{8A1BB01B-1726-4CA8-93C6-EB0B2300062C}" srcOrd="0" destOrd="0" presId="urn:microsoft.com/office/officeart/2005/8/layout/vList2"/>
    <dgm:cxn modelId="{36C995D0-A138-4252-8265-9A7148B444D6}" type="presOf" srcId="{5D8D568B-0BE8-41EB-A2B4-B08E112E0775}" destId="{30308C60-D7DD-40D2-A4F9-B6CFF3012663}" srcOrd="0" destOrd="0" presId="urn:microsoft.com/office/officeart/2005/8/layout/vList2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A4658406-E313-40CE-9608-7D14E0622E15}" type="presParOf" srcId="{44AE0CFF-C2EB-4E87-92E0-1C695B1CF850}" destId="{662AEADE-EE50-4FCA-90C0-E7570F757C3E}" srcOrd="3" destOrd="0" presId="urn:microsoft.com/office/officeart/2005/8/layout/vList2"/>
    <dgm:cxn modelId="{AB3FA407-22DF-4D49-B4B2-BBC5FED8D6CB}" type="presParOf" srcId="{44AE0CFF-C2EB-4E87-92E0-1C695B1CF850}" destId="{B31DFF73-759A-46A5-9849-53C73B021EB2}" srcOrd="4" destOrd="0" presId="urn:microsoft.com/office/officeart/2005/8/layout/vList2"/>
    <dgm:cxn modelId="{1A79B3C8-9938-4C47-8186-D355B84C13AC}" type="presParOf" srcId="{44AE0CFF-C2EB-4E87-92E0-1C695B1CF850}" destId="{C99F7357-FDEB-4A4C-92AB-806EF9D724C8}" srcOrd="5" destOrd="0" presId="urn:microsoft.com/office/officeart/2005/8/layout/vList2"/>
    <dgm:cxn modelId="{D3F2CBAF-CB20-4A66-84FA-F1683C0CCFFA}" type="presParOf" srcId="{44AE0CFF-C2EB-4E87-92E0-1C695B1CF850}" destId="{623425F7-38D7-456E-9C16-FDD8AF1C50A8}" srcOrd="6" destOrd="0" presId="urn:microsoft.com/office/officeart/2005/8/layout/vList2"/>
    <dgm:cxn modelId="{735DAFEE-47A4-452C-A717-11420BE0F0D6}" type="presParOf" srcId="{44AE0CFF-C2EB-4E87-92E0-1C695B1CF850}" destId="{018FD4CE-380F-494A-A6A3-9109E0D1AC34}" srcOrd="7" destOrd="0" presId="urn:microsoft.com/office/officeart/2005/8/layout/vList2"/>
    <dgm:cxn modelId="{51648AC0-93A1-4521-B8E4-1440D7B480BE}" type="presParOf" srcId="{44AE0CFF-C2EB-4E87-92E0-1C695B1CF850}" destId="{8A1BB01B-1726-4CA8-93C6-EB0B2300062C}" srcOrd="8" destOrd="0" presId="urn:microsoft.com/office/officeart/2005/8/layout/vList2"/>
    <dgm:cxn modelId="{67E81816-A954-4474-8AA6-A03ACAF47E32}" type="presParOf" srcId="{44AE0CFF-C2EB-4E87-92E0-1C695B1CF850}" destId="{667079DC-4E11-440C-80E0-96CBF9D0B63A}" srcOrd="9" destOrd="0" presId="urn:microsoft.com/office/officeart/2005/8/layout/vList2"/>
    <dgm:cxn modelId="{91900766-7FBF-4915-81A9-AFB0E91DF60A}" type="presParOf" srcId="{44AE0CFF-C2EB-4E87-92E0-1C695B1CF850}" destId="{30308C60-D7DD-40D2-A4F9-B6CFF3012663}" srcOrd="10" destOrd="0" presId="urn:microsoft.com/office/officeart/2005/8/layout/vList2"/>
    <dgm:cxn modelId="{14021FAB-56EF-45F0-AB93-60AE59B17429}" type="presParOf" srcId="{44AE0CFF-C2EB-4E87-92E0-1C695B1CF850}" destId="{4FE6599A-388F-4207-AD18-DA6B835AC0A0}" srcOrd="11" destOrd="0" presId="urn:microsoft.com/office/officeart/2005/8/layout/vList2"/>
    <dgm:cxn modelId="{9A2BF8F3-DB13-40E7-A9E4-0C1514159C7C}" type="presParOf" srcId="{44AE0CFF-C2EB-4E87-92E0-1C695B1CF850}" destId="{329DB40E-06AE-43D0-979F-E8DF8DD057A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margin: 15px;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padding-left: 3%;</a:t>
          </a: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48BF0A92-7C8F-4266-A865-B0D89D6A3F0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border-style: solid;</a:t>
          </a:r>
        </a:p>
      </dgm:t>
    </dgm:pt>
    <dgm:pt modelId="{14CC5FC2-FF31-4EB1-A295-21FBFAD18D9C}" type="parTrans" cxnId="{AC6598CF-486C-44F6-8078-355B07A4D59B}">
      <dgm:prSet/>
      <dgm:spPr/>
      <dgm:t>
        <a:bodyPr/>
        <a:lstStyle/>
        <a:p>
          <a:endParaRPr lang="en-US"/>
        </a:p>
      </dgm:t>
    </dgm:pt>
    <dgm:pt modelId="{3E191DD1-F623-4EE3-B938-D8A336F3EEB5}" type="sibTrans" cxnId="{AC6598CF-486C-44F6-8078-355B07A4D59B}">
      <dgm:prSet/>
      <dgm:spPr/>
      <dgm:t>
        <a:bodyPr/>
        <a:lstStyle/>
        <a:p>
          <a:endParaRPr lang="en-US"/>
        </a:p>
      </dgm:t>
    </dgm:pt>
    <dgm:pt modelId="{90489D66-6C83-4488-934C-FB93E003A6B3}">
      <dgm:prSet/>
      <dgm:spPr/>
      <dgm:t>
        <a:bodyPr/>
        <a:lstStyle/>
        <a:p>
          <a:r>
            <a:rPr lang="en-US" b="0" dirty="0">
              <a:latin typeface="JetBrains Mono" panose="02000009000000000000" pitchFamily="49" charset="0"/>
              <a:cs typeface="JetBrains Mono" panose="02000009000000000000" pitchFamily="49" charset="0"/>
            </a:rPr>
            <a:t>border-width: 5px;</a:t>
          </a:r>
        </a:p>
      </dgm:t>
    </dgm:pt>
    <dgm:pt modelId="{1CAE1628-8FFF-46EF-B17A-617880EE7135}" type="parTrans" cxnId="{7CE87EB4-C381-489A-9A02-C6B3B4E60EF1}">
      <dgm:prSet/>
      <dgm:spPr/>
      <dgm:t>
        <a:bodyPr/>
        <a:lstStyle/>
        <a:p>
          <a:endParaRPr lang="en-US"/>
        </a:p>
      </dgm:t>
    </dgm:pt>
    <dgm:pt modelId="{77EEA3A9-9A5D-4134-9AB9-FF35ACAEE5CA}" type="sibTrans" cxnId="{7CE87EB4-C381-489A-9A02-C6B3B4E60EF1}">
      <dgm:prSet/>
      <dgm:spPr/>
      <dgm:t>
        <a:bodyPr/>
        <a:lstStyle/>
        <a:p>
          <a:endParaRPr lang="en-US"/>
        </a:p>
      </dgm:t>
    </dgm:pt>
    <dgm:pt modelId="{2CB35335-87DC-4176-AD8B-F482B535CD42}">
      <dgm:prSet/>
      <dgm:spPr/>
      <dgm:t>
        <a:bodyPr/>
        <a:lstStyle/>
        <a:p>
          <a:r>
            <a:rPr lang="en-US" b="0" dirty="0">
              <a:latin typeface="JetBrains Mono" panose="02000009000000000000" pitchFamily="49" charset="0"/>
              <a:cs typeface="JetBrains Mono" panose="02000009000000000000" pitchFamily="49" charset="0"/>
            </a:rPr>
            <a:t>border-color: red;</a:t>
          </a:r>
        </a:p>
      </dgm:t>
    </dgm:pt>
    <dgm:pt modelId="{C1D2E56D-40D8-4604-849C-F12070A228E8}" type="parTrans" cxnId="{0C853779-9F6D-4429-B452-F1FE7BEFB355}">
      <dgm:prSet/>
      <dgm:spPr/>
      <dgm:t>
        <a:bodyPr/>
        <a:lstStyle/>
        <a:p>
          <a:endParaRPr lang="en-US"/>
        </a:p>
      </dgm:t>
    </dgm:pt>
    <dgm:pt modelId="{DD379706-8798-4638-8255-189A69825522}" type="sibTrans" cxnId="{0C853779-9F6D-4429-B452-F1FE7BEFB355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5" custLinFactNeighborX="-2812" custLinFactNeighborY="22018">
        <dgm:presLayoutVars>
          <dgm:chMax val="0"/>
          <dgm:bulletEnabled val="1"/>
        </dgm:presLayoutVars>
      </dgm:prSet>
      <dgm:spPr/>
    </dgm:pt>
    <dgm:pt modelId="{214CF329-1C45-4AC8-B1DF-7327E718BE1F}" type="pres">
      <dgm:prSet presAssocID="{34A8434E-E27E-4154-A267-CA147CF8D943}" presName="spacer" presStyleCnt="0"/>
      <dgm:spPr/>
    </dgm:pt>
    <dgm:pt modelId="{3F38E0F9-A5CF-4AE5-8B21-58598618671F}" type="pres">
      <dgm:prSet presAssocID="{48BF0A92-7C8F-4266-A865-B0D89D6A3F0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D68A2F6-815A-4C78-A424-881B15D4C61E}" type="pres">
      <dgm:prSet presAssocID="{3E191DD1-F623-4EE3-B938-D8A336F3EEB5}" presName="spacer" presStyleCnt="0"/>
      <dgm:spPr/>
    </dgm:pt>
    <dgm:pt modelId="{36D03AC3-4D47-4529-9627-84033AED123D}" type="pres">
      <dgm:prSet presAssocID="{90489D66-6C83-4488-934C-FB93E003A6B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D2B36D2-3FB4-4431-B664-1F5DD53FFA34}" type="pres">
      <dgm:prSet presAssocID="{77EEA3A9-9A5D-4134-9AB9-FF35ACAEE5CA}" presName="spacer" presStyleCnt="0"/>
      <dgm:spPr/>
    </dgm:pt>
    <dgm:pt modelId="{FDD8002D-A534-442E-9C9C-777CC0048EC4}" type="pres">
      <dgm:prSet presAssocID="{2CB35335-87DC-4176-AD8B-F482B535CD4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AE1D126-11D0-44A4-88C5-98D9A9077572}" type="presOf" srcId="{2CB35335-87DC-4176-AD8B-F482B535CD42}" destId="{FDD8002D-A534-442E-9C9C-777CC0048EC4}" srcOrd="0" destOrd="0" presId="urn:microsoft.com/office/officeart/2005/8/layout/vList2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0C853779-9F6D-4429-B452-F1FE7BEFB355}" srcId="{1ACBCBBD-E06F-4040-BF8A-5D7E8938569A}" destId="{2CB35335-87DC-4176-AD8B-F482B535CD42}" srcOrd="4" destOrd="0" parTransId="{C1D2E56D-40D8-4604-849C-F12070A228E8}" sibTransId="{DD379706-8798-4638-8255-189A69825522}"/>
    <dgm:cxn modelId="{6B699A59-2AF4-47B8-8572-6BFD217DFCB3}" type="presOf" srcId="{48BF0A92-7C8F-4266-A865-B0D89D6A3F0B}" destId="{3F38E0F9-A5CF-4AE5-8B21-58598618671F}" srcOrd="0" destOrd="0" presId="urn:microsoft.com/office/officeart/2005/8/layout/vList2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7CE87EB4-C381-489A-9A02-C6B3B4E60EF1}" srcId="{1ACBCBBD-E06F-4040-BF8A-5D7E8938569A}" destId="{90489D66-6C83-4488-934C-FB93E003A6B3}" srcOrd="3" destOrd="0" parTransId="{1CAE1628-8FFF-46EF-B17A-617880EE7135}" sibTransId="{77EEA3A9-9A5D-4134-9AB9-FF35ACAEE5CA}"/>
    <dgm:cxn modelId="{AC6598CF-486C-44F6-8078-355B07A4D59B}" srcId="{1ACBCBBD-E06F-4040-BF8A-5D7E8938569A}" destId="{48BF0A92-7C8F-4266-A865-B0D89D6A3F0B}" srcOrd="2" destOrd="0" parTransId="{14CC5FC2-FF31-4EB1-A295-21FBFAD18D9C}" sibTransId="{3E191DD1-F623-4EE3-B938-D8A336F3EEB5}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A5494EFF-6478-458E-AB9B-640DB3BA631D}" type="presOf" srcId="{90489D66-6C83-4488-934C-FB93E003A6B3}" destId="{36D03AC3-4D47-4529-9627-84033AED123D}" srcOrd="0" destOrd="0" presId="urn:microsoft.com/office/officeart/2005/8/layout/vList2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5DD1BF40-7402-4AEE-8CB1-25F8E91D9128}" type="presParOf" srcId="{44AE0CFF-C2EB-4E87-92E0-1C695B1CF850}" destId="{214CF329-1C45-4AC8-B1DF-7327E718BE1F}" srcOrd="3" destOrd="0" presId="urn:microsoft.com/office/officeart/2005/8/layout/vList2"/>
    <dgm:cxn modelId="{3020C9AE-4BD2-46AE-8170-8905C05D2562}" type="presParOf" srcId="{44AE0CFF-C2EB-4E87-92E0-1C695B1CF850}" destId="{3F38E0F9-A5CF-4AE5-8B21-58598618671F}" srcOrd="4" destOrd="0" presId="urn:microsoft.com/office/officeart/2005/8/layout/vList2"/>
    <dgm:cxn modelId="{CBB43935-A019-4E55-814B-02D1E9322DC9}" type="presParOf" srcId="{44AE0CFF-C2EB-4E87-92E0-1C695B1CF850}" destId="{6D68A2F6-815A-4C78-A424-881B15D4C61E}" srcOrd="5" destOrd="0" presId="urn:microsoft.com/office/officeart/2005/8/layout/vList2"/>
    <dgm:cxn modelId="{F534843B-C9BE-4282-958F-84D34A1EA001}" type="presParOf" srcId="{44AE0CFF-C2EB-4E87-92E0-1C695B1CF850}" destId="{36D03AC3-4D47-4529-9627-84033AED123D}" srcOrd="6" destOrd="0" presId="urn:microsoft.com/office/officeart/2005/8/layout/vList2"/>
    <dgm:cxn modelId="{3955029F-D01B-490E-B5A9-C28A7163543B}" type="presParOf" srcId="{44AE0CFF-C2EB-4E87-92E0-1C695B1CF850}" destId="{ED2B36D2-3FB4-4431-B664-1F5DD53FFA34}" srcOrd="7" destOrd="0" presId="urn:microsoft.com/office/officeart/2005/8/layout/vList2"/>
    <dgm:cxn modelId="{04D3A9C7-99E2-4BB3-B1B2-59F2272F10D4}" type="presParOf" srcId="{44AE0CFF-C2EB-4E87-92E0-1C695B1CF850}" destId="{FDD8002D-A534-442E-9C9C-777CC0048EC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Программы, написанные на </a:t>
          </a:r>
          <a:r>
            <a:rPr lang="en-US" dirty="0" err="1">
              <a:latin typeface="+mj-lt"/>
              <a:ea typeface="Jura" pitchFamily="2" charset="0"/>
            </a:rPr>
            <a:t>js</a:t>
          </a:r>
          <a:r>
            <a:rPr lang="en-US" dirty="0">
              <a:latin typeface="+mj-lt"/>
              <a:ea typeface="Jura" pitchFamily="2" charset="0"/>
            </a:rPr>
            <a:t>, </a:t>
          </a:r>
          <a:r>
            <a:rPr lang="ru-RU" dirty="0">
              <a:latin typeface="+mj-lt"/>
              <a:ea typeface="Jura" pitchFamily="2" charset="0"/>
            </a:rPr>
            <a:t>называют скриптами </a:t>
          </a:r>
          <a:r>
            <a:rPr lang="en-US" dirty="0">
              <a:latin typeface="+mj-lt"/>
              <a:ea typeface="Jura" pitchFamily="2" charset="0"/>
            </a:rPr>
            <a:t>(scripts)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Скрипты не требуют компиляции</a:t>
          </a:r>
          <a:r>
            <a:rPr lang="en-US" dirty="0">
              <a:latin typeface="+mj-lt"/>
              <a:ea typeface="Jura" pitchFamily="2" charset="0"/>
            </a:rPr>
            <a:t>/</a:t>
          </a:r>
          <a:r>
            <a:rPr lang="ru-RU" dirty="0">
              <a:latin typeface="+mj-lt"/>
              <a:ea typeface="Jura" pitchFamily="2" charset="0"/>
            </a:rPr>
            <a:t>интерпретации</a:t>
          </a:r>
          <a:endParaRPr lang="en-US" dirty="0">
            <a:latin typeface="+mj-lt"/>
            <a:ea typeface="Jura" pitchFamily="2" charset="0"/>
          </a:endParaRP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FF38A33C-59AD-488E-A7E1-FE1B5EA7989E}">
      <dgm:prSet/>
      <dgm:spPr/>
      <dgm:t>
        <a:bodyPr/>
        <a:lstStyle/>
        <a:p>
          <a:r>
            <a:rPr lang="en-US" dirty="0" err="1">
              <a:latin typeface="+mj-lt"/>
              <a:ea typeface="Jura" pitchFamily="2" charset="0"/>
            </a:rPr>
            <a:t>js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не имеет никакого отношения к </a:t>
          </a:r>
          <a:r>
            <a:rPr lang="en-US" dirty="0">
              <a:latin typeface="+mj-lt"/>
              <a:ea typeface="Jura" pitchFamily="2" charset="0"/>
            </a:rPr>
            <a:t>Java</a:t>
          </a:r>
        </a:p>
      </dgm:t>
    </dgm:pt>
    <dgm:pt modelId="{3299AC5F-778B-4275-8569-4C2A4FCF7E59}" type="parTrans" cxnId="{6BC23E01-4988-42A7-8ED8-5F57BE42BDAA}">
      <dgm:prSet/>
      <dgm:spPr/>
      <dgm:t>
        <a:bodyPr/>
        <a:lstStyle/>
        <a:p>
          <a:endParaRPr lang="en-US"/>
        </a:p>
      </dgm:t>
    </dgm:pt>
    <dgm:pt modelId="{44F01989-2B5B-4444-BA5B-30F4E361354D}" type="sibTrans" cxnId="{6BC23E01-4988-42A7-8ED8-5F57BE42BDAA}">
      <dgm:prSet/>
      <dgm:spPr/>
      <dgm:t>
        <a:bodyPr/>
        <a:lstStyle/>
        <a:p>
          <a:endParaRPr lang="en-US"/>
        </a:p>
      </dgm:t>
    </dgm:pt>
    <dgm:pt modelId="{61CD5036-CA04-4B7C-B7F2-C2AECCFEA211}" type="pres">
      <dgm:prSet presAssocID="{1ACBCBBD-E06F-4040-BF8A-5D7E8938569A}" presName="vert0" presStyleCnt="0">
        <dgm:presLayoutVars>
          <dgm:dir/>
          <dgm:animOne val="branch"/>
          <dgm:animLvl val="lvl"/>
        </dgm:presLayoutVars>
      </dgm:prSet>
      <dgm:spPr/>
    </dgm:pt>
    <dgm:pt modelId="{79C593BD-122E-4317-A8EC-150D86085235}" type="pres">
      <dgm:prSet presAssocID="{674CB33A-893B-471D-967C-83AC9BA06589}" presName="thickLine" presStyleLbl="alignNode1" presStyleIdx="0" presStyleCnt="3"/>
      <dgm:spPr/>
    </dgm:pt>
    <dgm:pt modelId="{72F721E7-FE22-4BA2-B1BE-96A4B8CCA48B}" type="pres">
      <dgm:prSet presAssocID="{674CB33A-893B-471D-967C-83AC9BA06589}" presName="horz1" presStyleCnt="0"/>
      <dgm:spPr/>
    </dgm:pt>
    <dgm:pt modelId="{78D263E2-7AD5-44C2-8189-B92B131C6F2B}" type="pres">
      <dgm:prSet presAssocID="{674CB33A-893B-471D-967C-83AC9BA06589}" presName="tx1" presStyleLbl="revTx" presStyleIdx="0" presStyleCnt="3"/>
      <dgm:spPr/>
    </dgm:pt>
    <dgm:pt modelId="{101897ED-17DE-4648-8821-68502C3D6836}" type="pres">
      <dgm:prSet presAssocID="{674CB33A-893B-471D-967C-83AC9BA06589}" presName="vert1" presStyleCnt="0"/>
      <dgm:spPr/>
    </dgm:pt>
    <dgm:pt modelId="{71C0463B-2C58-4417-B5BE-01664B840B6B}" type="pres">
      <dgm:prSet presAssocID="{A4EEE862-36DB-43BF-AA83-C42A11A628C4}" presName="thickLine" presStyleLbl="alignNode1" presStyleIdx="1" presStyleCnt="3"/>
      <dgm:spPr/>
    </dgm:pt>
    <dgm:pt modelId="{852FA278-CA37-4566-8D14-B6B9CD833BF8}" type="pres">
      <dgm:prSet presAssocID="{A4EEE862-36DB-43BF-AA83-C42A11A628C4}" presName="horz1" presStyleCnt="0"/>
      <dgm:spPr/>
    </dgm:pt>
    <dgm:pt modelId="{7DD95181-0364-491D-96FD-C07FF2FAF350}" type="pres">
      <dgm:prSet presAssocID="{A4EEE862-36DB-43BF-AA83-C42A11A628C4}" presName="tx1" presStyleLbl="revTx" presStyleIdx="1" presStyleCnt="3"/>
      <dgm:spPr/>
    </dgm:pt>
    <dgm:pt modelId="{FE755F04-6708-4784-A3B8-CDB2BC5B2AD3}" type="pres">
      <dgm:prSet presAssocID="{A4EEE862-36DB-43BF-AA83-C42A11A628C4}" presName="vert1" presStyleCnt="0"/>
      <dgm:spPr/>
    </dgm:pt>
    <dgm:pt modelId="{AAFDB182-E87E-4AAC-952A-FF597196C9A6}" type="pres">
      <dgm:prSet presAssocID="{FF38A33C-59AD-488E-A7E1-FE1B5EA7989E}" presName="thickLine" presStyleLbl="alignNode1" presStyleIdx="2" presStyleCnt="3"/>
      <dgm:spPr/>
    </dgm:pt>
    <dgm:pt modelId="{7E1E97CB-F982-4031-822E-8B88BC2692C8}" type="pres">
      <dgm:prSet presAssocID="{FF38A33C-59AD-488E-A7E1-FE1B5EA7989E}" presName="horz1" presStyleCnt="0"/>
      <dgm:spPr/>
    </dgm:pt>
    <dgm:pt modelId="{7B46597C-1172-4A9A-B86B-A5F57F3B451B}" type="pres">
      <dgm:prSet presAssocID="{FF38A33C-59AD-488E-A7E1-FE1B5EA7989E}" presName="tx1" presStyleLbl="revTx" presStyleIdx="2" presStyleCnt="3"/>
      <dgm:spPr/>
    </dgm:pt>
    <dgm:pt modelId="{6ABE4D9E-6071-454B-A3CD-BC326D00E4BC}" type="pres">
      <dgm:prSet presAssocID="{FF38A33C-59AD-488E-A7E1-FE1B5EA7989E}" presName="vert1" presStyleCnt="0"/>
      <dgm:spPr/>
    </dgm:pt>
  </dgm:ptLst>
  <dgm:cxnLst>
    <dgm:cxn modelId="{6BC23E01-4988-42A7-8ED8-5F57BE42BDAA}" srcId="{1ACBCBBD-E06F-4040-BF8A-5D7E8938569A}" destId="{FF38A33C-59AD-488E-A7E1-FE1B5EA7989E}" srcOrd="2" destOrd="0" parTransId="{3299AC5F-778B-4275-8569-4C2A4FCF7E59}" sibTransId="{44F01989-2B5B-4444-BA5B-30F4E361354D}"/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5E492F6F-3232-4504-B7D4-37705E9CFFC2}" type="presOf" srcId="{1ACBCBBD-E06F-4040-BF8A-5D7E8938569A}" destId="{61CD5036-CA04-4B7C-B7F2-C2AECCFEA211}" srcOrd="0" destOrd="0" presId="urn:microsoft.com/office/officeart/2008/layout/LinedList"/>
    <dgm:cxn modelId="{88C69095-4F26-4F21-80B5-7660A70AB107}" type="presOf" srcId="{FF38A33C-59AD-488E-A7E1-FE1B5EA7989E}" destId="{7B46597C-1172-4A9A-B86B-A5F57F3B451B}" srcOrd="0" destOrd="0" presId="urn:microsoft.com/office/officeart/2008/layout/LinedList"/>
    <dgm:cxn modelId="{CE0C6AB2-FE95-4204-9380-0451165B9397}" type="presOf" srcId="{674CB33A-893B-471D-967C-83AC9BA06589}" destId="{78D263E2-7AD5-44C2-8189-B92B131C6F2B}" srcOrd="0" destOrd="0" presId="urn:microsoft.com/office/officeart/2008/layout/LinedList"/>
    <dgm:cxn modelId="{68691EDA-A77F-41FC-85CC-E0D364D0FBF9}" type="presOf" srcId="{A4EEE862-36DB-43BF-AA83-C42A11A628C4}" destId="{7DD95181-0364-491D-96FD-C07FF2FAF350}" srcOrd="0" destOrd="0" presId="urn:microsoft.com/office/officeart/2008/layout/LinedList"/>
    <dgm:cxn modelId="{FE57C0C4-3C0C-4152-A712-E592C8F4DD2A}" type="presParOf" srcId="{61CD5036-CA04-4B7C-B7F2-C2AECCFEA211}" destId="{79C593BD-122E-4317-A8EC-150D86085235}" srcOrd="0" destOrd="0" presId="urn:microsoft.com/office/officeart/2008/layout/LinedList"/>
    <dgm:cxn modelId="{345A792D-9B98-4E81-9797-44DA82937413}" type="presParOf" srcId="{61CD5036-CA04-4B7C-B7F2-C2AECCFEA211}" destId="{72F721E7-FE22-4BA2-B1BE-96A4B8CCA48B}" srcOrd="1" destOrd="0" presId="urn:microsoft.com/office/officeart/2008/layout/LinedList"/>
    <dgm:cxn modelId="{1787520D-0848-4079-A6F7-7D6B673B1445}" type="presParOf" srcId="{72F721E7-FE22-4BA2-B1BE-96A4B8CCA48B}" destId="{78D263E2-7AD5-44C2-8189-B92B131C6F2B}" srcOrd="0" destOrd="0" presId="urn:microsoft.com/office/officeart/2008/layout/LinedList"/>
    <dgm:cxn modelId="{F33497C3-1462-4328-8495-43FBC8E25B64}" type="presParOf" srcId="{72F721E7-FE22-4BA2-B1BE-96A4B8CCA48B}" destId="{101897ED-17DE-4648-8821-68502C3D6836}" srcOrd="1" destOrd="0" presId="urn:microsoft.com/office/officeart/2008/layout/LinedList"/>
    <dgm:cxn modelId="{81489F1B-1ED7-4654-961D-51445277F3AF}" type="presParOf" srcId="{61CD5036-CA04-4B7C-B7F2-C2AECCFEA211}" destId="{71C0463B-2C58-4417-B5BE-01664B840B6B}" srcOrd="2" destOrd="0" presId="urn:microsoft.com/office/officeart/2008/layout/LinedList"/>
    <dgm:cxn modelId="{7F17906D-960C-48C5-9621-68AC5BC4CF29}" type="presParOf" srcId="{61CD5036-CA04-4B7C-B7F2-C2AECCFEA211}" destId="{852FA278-CA37-4566-8D14-B6B9CD833BF8}" srcOrd="3" destOrd="0" presId="urn:microsoft.com/office/officeart/2008/layout/LinedList"/>
    <dgm:cxn modelId="{841C5D4F-029C-4479-B546-E6F045C5522B}" type="presParOf" srcId="{852FA278-CA37-4566-8D14-B6B9CD833BF8}" destId="{7DD95181-0364-491D-96FD-C07FF2FAF350}" srcOrd="0" destOrd="0" presId="urn:microsoft.com/office/officeart/2008/layout/LinedList"/>
    <dgm:cxn modelId="{96E625EE-FA8A-4D90-94ED-73B9CAA0591A}" type="presParOf" srcId="{852FA278-CA37-4566-8D14-B6B9CD833BF8}" destId="{FE755F04-6708-4784-A3B8-CDB2BC5B2AD3}" srcOrd="1" destOrd="0" presId="urn:microsoft.com/office/officeart/2008/layout/LinedList"/>
    <dgm:cxn modelId="{82072BF0-4296-497E-8AC9-59616AD3B4AD}" type="presParOf" srcId="{61CD5036-CA04-4B7C-B7F2-C2AECCFEA211}" destId="{AAFDB182-E87E-4AAC-952A-FF597196C9A6}" srcOrd="4" destOrd="0" presId="urn:microsoft.com/office/officeart/2008/layout/LinedList"/>
    <dgm:cxn modelId="{005C9FD2-9506-4CC2-882A-4516260B9873}" type="presParOf" srcId="{61CD5036-CA04-4B7C-B7F2-C2AECCFEA211}" destId="{7E1E97CB-F982-4031-822E-8B88BC2692C8}" srcOrd="5" destOrd="0" presId="urn:microsoft.com/office/officeart/2008/layout/LinedList"/>
    <dgm:cxn modelId="{34D985C5-E8F2-4712-9EF9-A4775F3BF8F2}" type="presParOf" srcId="{7E1E97CB-F982-4031-822E-8B88BC2692C8}" destId="{7B46597C-1172-4A9A-B86B-A5F57F3B451B}" srcOrd="0" destOrd="0" presId="urn:microsoft.com/office/officeart/2008/layout/LinedList"/>
    <dgm:cxn modelId="{A4E0F505-E8E4-45D6-8460-BF95DDC54076}" type="presParOf" srcId="{7E1E97CB-F982-4031-822E-8B88BC2692C8}" destId="{6ABE4D9E-6071-454B-A3CD-BC326D00E4B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Изменение разметки и стилей на странице</a:t>
          </a:r>
          <a:endParaRPr lang="en-US" dirty="0">
            <a:latin typeface="+mj-lt"/>
            <a:ea typeface="Jura" pitchFamily="2" charset="0"/>
          </a:endParaRP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Реакция на действия пользователя – клики по элементам, нажатие клавиш и т. д.</a:t>
          </a:r>
          <a:endParaRPr lang="en-US" dirty="0">
            <a:latin typeface="+mj-lt"/>
            <a:ea typeface="Jura" pitchFamily="2" charset="0"/>
          </a:endParaRP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48BF0A92-7C8F-4266-A865-B0D89D6A3F0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Передача и принятие данных по сети (</a:t>
          </a:r>
          <a:r>
            <a:rPr lang="en-US" dirty="0">
              <a:latin typeface="+mj-lt"/>
              <a:ea typeface="Jura" pitchFamily="2" charset="0"/>
            </a:rPr>
            <a:t>AJAX</a:t>
          </a:r>
          <a:r>
            <a:rPr lang="ru-RU" dirty="0">
              <a:latin typeface="+mj-lt"/>
              <a:ea typeface="Jura" pitchFamily="2" charset="0"/>
            </a:rPr>
            <a:t>)</a:t>
          </a:r>
          <a:endParaRPr lang="en-US" dirty="0">
            <a:latin typeface="+mj-lt"/>
            <a:ea typeface="Jura" pitchFamily="2" charset="0"/>
          </a:endParaRPr>
        </a:p>
      </dgm:t>
    </dgm:pt>
    <dgm:pt modelId="{14CC5FC2-FF31-4EB1-A295-21FBFAD18D9C}" type="parTrans" cxnId="{AC6598CF-486C-44F6-8078-355B07A4D59B}">
      <dgm:prSet/>
      <dgm:spPr/>
      <dgm:t>
        <a:bodyPr/>
        <a:lstStyle/>
        <a:p>
          <a:endParaRPr lang="en-US"/>
        </a:p>
      </dgm:t>
    </dgm:pt>
    <dgm:pt modelId="{3E191DD1-F623-4EE3-B938-D8A336F3EEB5}" type="sibTrans" cxnId="{AC6598CF-486C-44F6-8078-355B07A4D59B}">
      <dgm:prSet/>
      <dgm:spPr/>
      <dgm:t>
        <a:bodyPr/>
        <a:lstStyle/>
        <a:p>
          <a:endParaRPr lang="en-US"/>
        </a:p>
      </dgm:t>
    </dgm:pt>
    <dgm:pt modelId="{90489D66-6C83-4488-934C-FB93E003A6B3}">
      <dgm:prSet/>
      <dgm:spPr/>
      <dgm:t>
        <a:bodyPr/>
        <a:lstStyle/>
        <a:p>
          <a:r>
            <a:rPr lang="ru-RU" b="0" dirty="0">
              <a:latin typeface="+mj-lt"/>
              <a:ea typeface="Jura" pitchFamily="2" charset="0"/>
            </a:rPr>
            <a:t>Вывод сообщений для пользователя</a:t>
          </a:r>
          <a:endParaRPr lang="en-US" b="0" dirty="0">
            <a:latin typeface="+mj-lt"/>
            <a:ea typeface="Jura" pitchFamily="2" charset="0"/>
          </a:endParaRPr>
        </a:p>
      </dgm:t>
    </dgm:pt>
    <dgm:pt modelId="{1CAE1628-8FFF-46EF-B17A-617880EE7135}" type="parTrans" cxnId="{7CE87EB4-C381-489A-9A02-C6B3B4E60EF1}">
      <dgm:prSet/>
      <dgm:spPr/>
      <dgm:t>
        <a:bodyPr/>
        <a:lstStyle/>
        <a:p>
          <a:endParaRPr lang="en-US"/>
        </a:p>
      </dgm:t>
    </dgm:pt>
    <dgm:pt modelId="{77EEA3A9-9A5D-4134-9AB9-FF35ACAEE5CA}" type="sibTrans" cxnId="{7CE87EB4-C381-489A-9A02-C6B3B4E60EF1}">
      <dgm:prSet/>
      <dgm:spPr/>
      <dgm:t>
        <a:bodyPr/>
        <a:lstStyle/>
        <a:p>
          <a:endParaRPr lang="en-US"/>
        </a:p>
      </dgm:t>
    </dgm:pt>
    <dgm:pt modelId="{2CB35335-87DC-4176-AD8B-F482B535CD42}">
      <dgm:prSet/>
      <dgm:spPr/>
      <dgm:t>
        <a:bodyPr/>
        <a:lstStyle/>
        <a:p>
          <a:r>
            <a:rPr lang="ru-RU" b="0" dirty="0">
              <a:latin typeface="+mj-lt"/>
              <a:ea typeface="Jura" pitchFamily="2" charset="0"/>
            </a:rPr>
            <a:t>Хранение данных на строне клиента</a:t>
          </a:r>
          <a:endParaRPr lang="en-US" b="0" dirty="0">
            <a:latin typeface="+mj-lt"/>
            <a:ea typeface="Jura" pitchFamily="2" charset="0"/>
          </a:endParaRPr>
        </a:p>
      </dgm:t>
    </dgm:pt>
    <dgm:pt modelId="{C1D2E56D-40D8-4604-849C-F12070A228E8}" type="parTrans" cxnId="{0C853779-9F6D-4429-B452-F1FE7BEFB355}">
      <dgm:prSet/>
      <dgm:spPr/>
      <dgm:t>
        <a:bodyPr/>
        <a:lstStyle/>
        <a:p>
          <a:endParaRPr lang="en-US"/>
        </a:p>
      </dgm:t>
    </dgm:pt>
    <dgm:pt modelId="{DD379706-8798-4638-8255-189A69825522}" type="sibTrans" cxnId="{0C853779-9F6D-4429-B452-F1FE7BEFB355}">
      <dgm:prSet/>
      <dgm:spPr/>
      <dgm:t>
        <a:bodyPr/>
        <a:lstStyle/>
        <a:p>
          <a:endParaRPr lang="en-US"/>
        </a:p>
      </dgm:t>
    </dgm:pt>
    <dgm:pt modelId="{E0513B2A-B2DA-4B83-8D1E-F3F0837292F6}">
      <dgm:prSet/>
      <dgm:spPr/>
      <dgm:t>
        <a:bodyPr/>
        <a:lstStyle/>
        <a:p>
          <a:r>
            <a:rPr lang="ru-RU" b="0" strike="sngStrike" dirty="0">
              <a:latin typeface="+mj-lt"/>
              <a:ea typeface="Jura" pitchFamily="2" charset="0"/>
            </a:rPr>
            <a:t>Чтение файлов, запуск программ</a:t>
          </a:r>
          <a:endParaRPr lang="en-US" b="0" strike="sngStrike" dirty="0">
            <a:latin typeface="+mj-lt"/>
            <a:ea typeface="Jura" pitchFamily="2" charset="0"/>
          </a:endParaRPr>
        </a:p>
      </dgm:t>
    </dgm:pt>
    <dgm:pt modelId="{EEB720F9-6011-4251-B5D6-5E2933B44A63}" type="parTrans" cxnId="{0A3AFF76-051E-4D3E-A3AA-81672C1383FC}">
      <dgm:prSet/>
      <dgm:spPr/>
      <dgm:t>
        <a:bodyPr/>
        <a:lstStyle/>
        <a:p>
          <a:endParaRPr lang="en-US"/>
        </a:p>
      </dgm:t>
    </dgm:pt>
    <dgm:pt modelId="{FC585A79-77A8-4C6B-9EBB-3BBC17075A17}" type="sibTrans" cxnId="{0A3AFF76-051E-4D3E-A3AA-81672C1383FC}">
      <dgm:prSet/>
      <dgm:spPr/>
      <dgm:t>
        <a:bodyPr/>
        <a:lstStyle/>
        <a:p>
          <a:endParaRPr lang="en-US"/>
        </a:p>
      </dgm:t>
    </dgm:pt>
    <dgm:pt modelId="{3E76528F-EBA0-435D-9C7B-72EC80C8A127}">
      <dgm:prSet/>
      <dgm:spPr/>
      <dgm:t>
        <a:bodyPr/>
        <a:lstStyle/>
        <a:p>
          <a:r>
            <a:rPr lang="ru-RU" b="0" strike="sngStrike" dirty="0">
              <a:latin typeface="+mj-lt"/>
              <a:ea typeface="Jura" pitchFamily="2" charset="0"/>
            </a:rPr>
            <a:t>Разделение состояния между табами</a:t>
          </a:r>
          <a:r>
            <a:rPr lang="en-US" b="0" strike="sngStrike" dirty="0">
              <a:latin typeface="+mj-lt"/>
              <a:ea typeface="Jura" pitchFamily="2" charset="0"/>
            </a:rPr>
            <a:t>/</a:t>
          </a:r>
          <a:r>
            <a:rPr lang="ru-RU" b="0" strike="sngStrike" dirty="0">
              <a:latin typeface="+mj-lt"/>
              <a:ea typeface="Jura" pitchFamily="2" charset="0"/>
            </a:rPr>
            <a:t>окнами</a:t>
          </a:r>
        </a:p>
      </dgm:t>
    </dgm:pt>
    <dgm:pt modelId="{03FBAC45-D644-404D-B748-DCF6D313FD35}" type="parTrans" cxnId="{F95C77E8-E0DD-48BB-9619-30C923FB28D4}">
      <dgm:prSet/>
      <dgm:spPr/>
      <dgm:t>
        <a:bodyPr/>
        <a:lstStyle/>
        <a:p>
          <a:endParaRPr lang="en-US"/>
        </a:p>
      </dgm:t>
    </dgm:pt>
    <dgm:pt modelId="{8278156C-CB17-43AD-9312-B09C81F4B671}" type="sibTrans" cxnId="{F95C77E8-E0DD-48BB-9619-30C923FB28D4}">
      <dgm:prSet/>
      <dgm:spPr/>
      <dgm:t>
        <a:bodyPr/>
        <a:lstStyle/>
        <a:p>
          <a:endParaRPr lang="en-US"/>
        </a:p>
      </dgm:t>
    </dgm:pt>
    <dgm:pt modelId="{5ACF6870-3D4C-4321-AF31-FB7327F2B15C}">
      <dgm:prSet/>
      <dgm:spPr/>
      <dgm:t>
        <a:bodyPr/>
        <a:lstStyle/>
        <a:p>
          <a:r>
            <a:rPr lang="ru-RU" b="0" strike="sngStrike" dirty="0">
              <a:latin typeface="+mj-lt"/>
              <a:ea typeface="Jura" pitchFamily="2" charset="0"/>
            </a:rPr>
            <a:t>Безопасная коммуникация с «чужими» сайтами</a:t>
          </a:r>
          <a:r>
            <a:rPr lang="en-US" b="0" strike="sngStrike" dirty="0">
              <a:latin typeface="+mj-lt"/>
              <a:ea typeface="Jura" pitchFamily="2" charset="0"/>
            </a:rPr>
            <a:t>/</a:t>
          </a:r>
          <a:r>
            <a:rPr lang="ru-RU" b="0" strike="sngStrike" dirty="0">
              <a:latin typeface="+mj-lt"/>
              <a:ea typeface="Jura" pitchFamily="2" charset="0"/>
            </a:rPr>
            <a:t>доменами</a:t>
          </a:r>
        </a:p>
      </dgm:t>
    </dgm:pt>
    <dgm:pt modelId="{CF6F4334-FB20-4FDF-A057-6FB26EFC62B2}" type="parTrans" cxnId="{733C7D54-A24A-4A88-8B4C-8B8B7A641B05}">
      <dgm:prSet/>
      <dgm:spPr/>
      <dgm:t>
        <a:bodyPr/>
        <a:lstStyle/>
        <a:p>
          <a:endParaRPr lang="en-US"/>
        </a:p>
      </dgm:t>
    </dgm:pt>
    <dgm:pt modelId="{0F9CFE4C-16D5-49E7-BC69-07748BDFDC37}" type="sibTrans" cxnId="{733C7D54-A24A-4A88-8B4C-8B8B7A641B05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8" custLinFactNeighborX="-2812" custLinFactNeighborY="22018">
        <dgm:presLayoutVars>
          <dgm:chMax val="0"/>
          <dgm:bulletEnabled val="1"/>
        </dgm:presLayoutVars>
      </dgm:prSet>
      <dgm:spPr/>
    </dgm:pt>
    <dgm:pt modelId="{214CF329-1C45-4AC8-B1DF-7327E718BE1F}" type="pres">
      <dgm:prSet presAssocID="{34A8434E-E27E-4154-A267-CA147CF8D943}" presName="spacer" presStyleCnt="0"/>
      <dgm:spPr/>
    </dgm:pt>
    <dgm:pt modelId="{3F38E0F9-A5CF-4AE5-8B21-58598618671F}" type="pres">
      <dgm:prSet presAssocID="{48BF0A92-7C8F-4266-A865-B0D89D6A3F0B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6D68A2F6-815A-4C78-A424-881B15D4C61E}" type="pres">
      <dgm:prSet presAssocID="{3E191DD1-F623-4EE3-B938-D8A336F3EEB5}" presName="spacer" presStyleCnt="0"/>
      <dgm:spPr/>
    </dgm:pt>
    <dgm:pt modelId="{36D03AC3-4D47-4529-9627-84033AED123D}" type="pres">
      <dgm:prSet presAssocID="{90489D66-6C83-4488-934C-FB93E003A6B3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ED2B36D2-3FB4-4431-B664-1F5DD53FFA34}" type="pres">
      <dgm:prSet presAssocID="{77EEA3A9-9A5D-4134-9AB9-FF35ACAEE5CA}" presName="spacer" presStyleCnt="0"/>
      <dgm:spPr/>
    </dgm:pt>
    <dgm:pt modelId="{FDD8002D-A534-442E-9C9C-777CC0048EC4}" type="pres">
      <dgm:prSet presAssocID="{2CB35335-87DC-4176-AD8B-F482B535CD42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2F465B17-BF71-4D49-86B3-EAFF1C6FFD98}" type="pres">
      <dgm:prSet presAssocID="{DD379706-8798-4638-8255-189A69825522}" presName="spacer" presStyleCnt="0"/>
      <dgm:spPr/>
    </dgm:pt>
    <dgm:pt modelId="{532ABD8E-4AFB-4977-88B0-F01636CB9362}" type="pres">
      <dgm:prSet presAssocID="{E0513B2A-B2DA-4B83-8D1E-F3F0837292F6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15D499D-2F98-404F-B2DB-290338CC19D6}" type="pres">
      <dgm:prSet presAssocID="{FC585A79-77A8-4C6B-9EBB-3BBC17075A17}" presName="spacer" presStyleCnt="0"/>
      <dgm:spPr/>
    </dgm:pt>
    <dgm:pt modelId="{5329ED99-6FB0-4E26-9C4E-A1D8DB80650B}" type="pres">
      <dgm:prSet presAssocID="{3E76528F-EBA0-435D-9C7B-72EC80C8A127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8EF23AD3-B273-4DC9-BEFA-FCAC66A878FE}" type="pres">
      <dgm:prSet presAssocID="{8278156C-CB17-43AD-9312-B09C81F4B671}" presName="spacer" presStyleCnt="0"/>
      <dgm:spPr/>
    </dgm:pt>
    <dgm:pt modelId="{77E10718-4786-4FC2-BAB7-55D71FD47831}" type="pres">
      <dgm:prSet presAssocID="{5ACF6870-3D4C-4321-AF31-FB7327F2B15C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BAE1D126-11D0-44A4-88C5-98D9A9077572}" type="presOf" srcId="{2CB35335-87DC-4176-AD8B-F482B535CD42}" destId="{FDD8002D-A534-442E-9C9C-777CC0048EC4}" srcOrd="0" destOrd="0" presId="urn:microsoft.com/office/officeart/2005/8/layout/vList2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733C7D54-A24A-4A88-8B4C-8B8B7A641B05}" srcId="{1ACBCBBD-E06F-4040-BF8A-5D7E8938569A}" destId="{5ACF6870-3D4C-4321-AF31-FB7327F2B15C}" srcOrd="7" destOrd="0" parTransId="{CF6F4334-FB20-4FDF-A057-6FB26EFC62B2}" sibTransId="{0F9CFE4C-16D5-49E7-BC69-07748BDFDC37}"/>
    <dgm:cxn modelId="{0A3AFF76-051E-4D3E-A3AA-81672C1383FC}" srcId="{1ACBCBBD-E06F-4040-BF8A-5D7E8938569A}" destId="{E0513B2A-B2DA-4B83-8D1E-F3F0837292F6}" srcOrd="5" destOrd="0" parTransId="{EEB720F9-6011-4251-B5D6-5E2933B44A63}" sibTransId="{FC585A79-77A8-4C6B-9EBB-3BBC17075A17}"/>
    <dgm:cxn modelId="{0C853779-9F6D-4429-B452-F1FE7BEFB355}" srcId="{1ACBCBBD-E06F-4040-BF8A-5D7E8938569A}" destId="{2CB35335-87DC-4176-AD8B-F482B535CD42}" srcOrd="4" destOrd="0" parTransId="{C1D2E56D-40D8-4604-849C-F12070A228E8}" sibTransId="{DD379706-8798-4638-8255-189A69825522}"/>
    <dgm:cxn modelId="{2E387F79-1A6E-4325-8064-EEE76CB7B5FE}" type="presOf" srcId="{3E76528F-EBA0-435D-9C7B-72EC80C8A127}" destId="{5329ED99-6FB0-4E26-9C4E-A1D8DB80650B}" srcOrd="0" destOrd="0" presId="urn:microsoft.com/office/officeart/2005/8/layout/vList2"/>
    <dgm:cxn modelId="{6B699A59-2AF4-47B8-8572-6BFD217DFCB3}" type="presOf" srcId="{48BF0A92-7C8F-4266-A865-B0D89D6A3F0B}" destId="{3F38E0F9-A5CF-4AE5-8B21-58598618671F}" srcOrd="0" destOrd="0" presId="urn:microsoft.com/office/officeart/2005/8/layout/vList2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7CE87EB4-C381-489A-9A02-C6B3B4E60EF1}" srcId="{1ACBCBBD-E06F-4040-BF8A-5D7E8938569A}" destId="{90489D66-6C83-4488-934C-FB93E003A6B3}" srcOrd="3" destOrd="0" parTransId="{1CAE1628-8FFF-46EF-B17A-617880EE7135}" sibTransId="{77EEA3A9-9A5D-4134-9AB9-FF35ACAEE5CA}"/>
    <dgm:cxn modelId="{E7169AB7-AEC2-4AFD-8DD6-FFBA3B598262}" type="presOf" srcId="{5ACF6870-3D4C-4321-AF31-FB7327F2B15C}" destId="{77E10718-4786-4FC2-BAB7-55D71FD47831}" srcOrd="0" destOrd="0" presId="urn:microsoft.com/office/officeart/2005/8/layout/vList2"/>
    <dgm:cxn modelId="{AC6598CF-486C-44F6-8078-355B07A4D59B}" srcId="{1ACBCBBD-E06F-4040-BF8A-5D7E8938569A}" destId="{48BF0A92-7C8F-4266-A865-B0D89D6A3F0B}" srcOrd="2" destOrd="0" parTransId="{14CC5FC2-FF31-4EB1-A295-21FBFAD18D9C}" sibTransId="{3E191DD1-F623-4EE3-B938-D8A336F3EEB5}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02AC0DE3-6448-405C-B4D7-E136E3D99372}" type="presOf" srcId="{E0513B2A-B2DA-4B83-8D1E-F3F0837292F6}" destId="{532ABD8E-4AFB-4977-88B0-F01636CB9362}" srcOrd="0" destOrd="0" presId="urn:microsoft.com/office/officeart/2005/8/layout/vList2"/>
    <dgm:cxn modelId="{F95C77E8-E0DD-48BB-9619-30C923FB28D4}" srcId="{1ACBCBBD-E06F-4040-BF8A-5D7E8938569A}" destId="{3E76528F-EBA0-435D-9C7B-72EC80C8A127}" srcOrd="6" destOrd="0" parTransId="{03FBAC45-D644-404D-B748-DCF6D313FD35}" sibTransId="{8278156C-CB17-43AD-9312-B09C81F4B671}"/>
    <dgm:cxn modelId="{A5494EFF-6478-458E-AB9B-640DB3BA631D}" type="presOf" srcId="{90489D66-6C83-4488-934C-FB93E003A6B3}" destId="{36D03AC3-4D47-4529-9627-84033AED123D}" srcOrd="0" destOrd="0" presId="urn:microsoft.com/office/officeart/2005/8/layout/vList2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5DD1BF40-7402-4AEE-8CB1-25F8E91D9128}" type="presParOf" srcId="{44AE0CFF-C2EB-4E87-92E0-1C695B1CF850}" destId="{214CF329-1C45-4AC8-B1DF-7327E718BE1F}" srcOrd="3" destOrd="0" presId="urn:microsoft.com/office/officeart/2005/8/layout/vList2"/>
    <dgm:cxn modelId="{3020C9AE-4BD2-46AE-8170-8905C05D2562}" type="presParOf" srcId="{44AE0CFF-C2EB-4E87-92E0-1C695B1CF850}" destId="{3F38E0F9-A5CF-4AE5-8B21-58598618671F}" srcOrd="4" destOrd="0" presId="urn:microsoft.com/office/officeart/2005/8/layout/vList2"/>
    <dgm:cxn modelId="{CBB43935-A019-4E55-814B-02D1E9322DC9}" type="presParOf" srcId="{44AE0CFF-C2EB-4E87-92E0-1C695B1CF850}" destId="{6D68A2F6-815A-4C78-A424-881B15D4C61E}" srcOrd="5" destOrd="0" presId="urn:microsoft.com/office/officeart/2005/8/layout/vList2"/>
    <dgm:cxn modelId="{F534843B-C9BE-4282-958F-84D34A1EA001}" type="presParOf" srcId="{44AE0CFF-C2EB-4E87-92E0-1C695B1CF850}" destId="{36D03AC3-4D47-4529-9627-84033AED123D}" srcOrd="6" destOrd="0" presId="urn:microsoft.com/office/officeart/2005/8/layout/vList2"/>
    <dgm:cxn modelId="{3955029F-D01B-490E-B5A9-C28A7163543B}" type="presParOf" srcId="{44AE0CFF-C2EB-4E87-92E0-1C695B1CF850}" destId="{ED2B36D2-3FB4-4431-B664-1F5DD53FFA34}" srcOrd="7" destOrd="0" presId="urn:microsoft.com/office/officeart/2005/8/layout/vList2"/>
    <dgm:cxn modelId="{04D3A9C7-99E2-4BB3-B1B2-59F2272F10D4}" type="presParOf" srcId="{44AE0CFF-C2EB-4E87-92E0-1C695B1CF850}" destId="{FDD8002D-A534-442E-9C9C-777CC0048EC4}" srcOrd="8" destOrd="0" presId="urn:microsoft.com/office/officeart/2005/8/layout/vList2"/>
    <dgm:cxn modelId="{BB091186-7BDD-4BF2-855E-56643FF95E36}" type="presParOf" srcId="{44AE0CFF-C2EB-4E87-92E0-1C695B1CF850}" destId="{2F465B17-BF71-4D49-86B3-EAFF1C6FFD98}" srcOrd="9" destOrd="0" presId="urn:microsoft.com/office/officeart/2005/8/layout/vList2"/>
    <dgm:cxn modelId="{16A33E42-0FE6-4A5A-8982-950EFA6A7C22}" type="presParOf" srcId="{44AE0CFF-C2EB-4E87-92E0-1C695B1CF850}" destId="{532ABD8E-4AFB-4977-88B0-F01636CB9362}" srcOrd="10" destOrd="0" presId="urn:microsoft.com/office/officeart/2005/8/layout/vList2"/>
    <dgm:cxn modelId="{185E3173-49FA-49BD-A8CC-225630397F47}" type="presParOf" srcId="{44AE0CFF-C2EB-4E87-92E0-1C695B1CF850}" destId="{615D499D-2F98-404F-B2DB-290338CC19D6}" srcOrd="11" destOrd="0" presId="urn:microsoft.com/office/officeart/2005/8/layout/vList2"/>
    <dgm:cxn modelId="{A5614E49-487E-458C-997E-23020A091288}" type="presParOf" srcId="{44AE0CFF-C2EB-4E87-92E0-1C695B1CF850}" destId="{5329ED99-6FB0-4E26-9C4E-A1D8DB80650B}" srcOrd="12" destOrd="0" presId="urn:microsoft.com/office/officeart/2005/8/layout/vList2"/>
    <dgm:cxn modelId="{62F93D04-EE05-43C7-B2B1-5A02FB425BB5}" type="presParOf" srcId="{44AE0CFF-C2EB-4E87-92E0-1C695B1CF850}" destId="{8EF23AD3-B273-4DC9-BEFA-FCAC66A878FE}" srcOrd="13" destOrd="0" presId="urn:microsoft.com/office/officeart/2005/8/layout/vList2"/>
    <dgm:cxn modelId="{B83325A7-756B-410B-94B5-FFC26374AC46}" type="presParOf" srcId="{44AE0CFF-C2EB-4E87-92E0-1C695B1CF850}" destId="{77E10718-4786-4FC2-BAB7-55D71FD47831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Number</a:t>
          </a:r>
          <a:r>
            <a:rPr lang="en-US" dirty="0">
              <a:latin typeface="+mj-lt"/>
            </a:rPr>
            <a:t> – </a:t>
          </a:r>
          <a:r>
            <a:rPr lang="ru-RU" dirty="0">
              <a:latin typeface="+mj-lt"/>
              <a:cs typeface="JetBrains Mono" panose="02000009000000000000" pitchFamily="49" charset="0"/>
            </a:rPr>
            <a:t>включает</a:t>
          </a:r>
          <a:r>
            <a:rPr lang="ru-RU" dirty="0">
              <a:latin typeface="+mj-lt"/>
            </a:rPr>
            <a:t> </a:t>
          </a:r>
          <a:r>
            <a:rPr lang="en-US" dirty="0">
              <a:latin typeface="+mj-lt"/>
              <a:cs typeface="JetBrains Mono" panose="02000009000000000000" pitchFamily="49" charset="0"/>
            </a:rPr>
            <a:t>int</a:t>
          </a:r>
          <a:r>
            <a:rPr lang="en-US" dirty="0">
              <a:latin typeface="+mj-lt"/>
            </a:rPr>
            <a:t> </a:t>
          </a:r>
          <a:r>
            <a:rPr lang="ru-RU" dirty="0">
              <a:latin typeface="+mj-lt"/>
              <a:cs typeface="JetBrains Mono" panose="02000009000000000000" pitchFamily="49" charset="0"/>
            </a:rPr>
            <a:t>и</a:t>
          </a:r>
          <a:r>
            <a:rPr lang="ru-RU" dirty="0">
              <a:latin typeface="+mj-lt"/>
            </a:rPr>
            <a:t> </a:t>
          </a:r>
          <a:r>
            <a:rPr lang="en-US" dirty="0">
              <a:latin typeface="+mj-lt"/>
              <a:cs typeface="JetBrains Mono" panose="02000009000000000000" pitchFamily="49" charset="0"/>
            </a:rPr>
            <a:t>float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String</a:t>
          </a:r>
          <a:r>
            <a:rPr lang="en-US" dirty="0">
              <a:latin typeface="+mj-lt"/>
            </a:rPr>
            <a:t> – </a:t>
          </a:r>
          <a:r>
            <a:rPr lang="ru-RU" dirty="0">
              <a:latin typeface="+mj-lt"/>
              <a:ea typeface="Jura" pitchFamily="2" charset="0"/>
            </a:rPr>
            <a:t>для строковых литералов используются как двойные</a:t>
          </a:r>
          <a:r>
            <a:rPr lang="ru-RU" dirty="0">
              <a:latin typeface="+mj-lt"/>
              <a:cs typeface="JetBrains Mono" panose="02000009000000000000" pitchFamily="49" charset="0"/>
            </a:rPr>
            <a:t>(</a:t>
          </a:r>
          <a:r>
            <a:rPr lang="en-US" dirty="0">
              <a:latin typeface="+mj-lt"/>
              <a:cs typeface="JetBrains Mono" panose="02000009000000000000" pitchFamily="49" charset="0"/>
            </a:rPr>
            <a:t>“</a:t>
          </a:r>
          <a:r>
            <a:rPr lang="ru-RU" dirty="0">
              <a:latin typeface="+mj-lt"/>
              <a:cs typeface="JetBrains Mono" panose="02000009000000000000" pitchFamily="49" charset="0"/>
            </a:rPr>
            <a:t>)</a:t>
          </a:r>
          <a:r>
            <a:rPr lang="ru-RU" dirty="0">
              <a:latin typeface="+mj-lt"/>
            </a:rPr>
            <a:t>, </a:t>
          </a:r>
          <a:r>
            <a:rPr lang="ru-RU" dirty="0">
              <a:latin typeface="+mj-lt"/>
              <a:ea typeface="Jura" pitchFamily="2" charset="0"/>
            </a:rPr>
            <a:t>так и обычные</a:t>
          </a:r>
          <a:r>
            <a:rPr lang="en-US" dirty="0">
              <a:latin typeface="+mj-lt"/>
              <a:cs typeface="JetBrains Mono" panose="02000009000000000000" pitchFamily="49" charset="0"/>
            </a:rPr>
            <a:t>(‘)</a:t>
          </a:r>
          <a:r>
            <a:rPr lang="ru-RU" dirty="0">
              <a:latin typeface="+mj-lt"/>
            </a:rPr>
            <a:t> </a:t>
          </a:r>
          <a:r>
            <a:rPr lang="ru-RU" dirty="0">
              <a:latin typeface="+mj-lt"/>
              <a:ea typeface="Jura" pitchFamily="2" charset="0"/>
            </a:rPr>
            <a:t>ковычки</a:t>
          </a:r>
          <a:endParaRPr lang="en-US" dirty="0">
            <a:latin typeface="+mj-lt"/>
            <a:ea typeface="Jura" pitchFamily="2" charset="0"/>
          </a:endParaRP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48BF0A92-7C8F-4266-A865-B0D89D6A3F0B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Boolean – true/false</a:t>
          </a:r>
        </a:p>
      </dgm:t>
    </dgm:pt>
    <dgm:pt modelId="{14CC5FC2-FF31-4EB1-A295-21FBFAD18D9C}" type="parTrans" cxnId="{AC6598CF-486C-44F6-8078-355B07A4D59B}">
      <dgm:prSet/>
      <dgm:spPr/>
      <dgm:t>
        <a:bodyPr/>
        <a:lstStyle/>
        <a:p>
          <a:endParaRPr lang="en-US"/>
        </a:p>
      </dgm:t>
    </dgm:pt>
    <dgm:pt modelId="{3E191DD1-F623-4EE3-B938-D8A336F3EEB5}" type="sibTrans" cxnId="{AC6598CF-486C-44F6-8078-355B07A4D59B}">
      <dgm:prSet/>
      <dgm:spPr/>
      <dgm:t>
        <a:bodyPr/>
        <a:lstStyle/>
        <a:p>
          <a:endParaRPr lang="en-US"/>
        </a:p>
      </dgm:t>
    </dgm:pt>
    <dgm:pt modelId="{90489D66-6C83-4488-934C-FB93E003A6B3}">
      <dgm:prSet/>
      <dgm:spPr/>
      <dgm:t>
        <a:bodyPr/>
        <a:lstStyle/>
        <a:p>
          <a:r>
            <a:rPr lang="en-US" b="0" dirty="0">
              <a:latin typeface="+mj-lt"/>
              <a:cs typeface="JetBrains Mono" panose="02000009000000000000" pitchFamily="49" charset="0"/>
            </a:rPr>
            <a:t>null</a:t>
          </a:r>
          <a:r>
            <a:rPr lang="en-US" b="0" dirty="0">
              <a:latin typeface="+mj-lt"/>
            </a:rPr>
            <a:t> – </a:t>
          </a:r>
          <a:r>
            <a:rPr lang="ru-RU" b="0" dirty="0">
              <a:latin typeface="+mj-lt"/>
              <a:ea typeface="Jura" pitchFamily="2" charset="0"/>
            </a:rPr>
            <a:t>специальное значение, представляющее «ничего»</a:t>
          </a:r>
          <a:endParaRPr lang="en-US" b="0" dirty="0">
            <a:latin typeface="+mj-lt"/>
            <a:ea typeface="Jura" pitchFamily="2" charset="0"/>
          </a:endParaRPr>
        </a:p>
      </dgm:t>
    </dgm:pt>
    <dgm:pt modelId="{1CAE1628-8FFF-46EF-B17A-617880EE7135}" type="parTrans" cxnId="{7CE87EB4-C381-489A-9A02-C6B3B4E60EF1}">
      <dgm:prSet/>
      <dgm:spPr/>
      <dgm:t>
        <a:bodyPr/>
        <a:lstStyle/>
        <a:p>
          <a:endParaRPr lang="en-US"/>
        </a:p>
      </dgm:t>
    </dgm:pt>
    <dgm:pt modelId="{77EEA3A9-9A5D-4134-9AB9-FF35ACAEE5CA}" type="sibTrans" cxnId="{7CE87EB4-C381-489A-9A02-C6B3B4E60EF1}">
      <dgm:prSet/>
      <dgm:spPr/>
      <dgm:t>
        <a:bodyPr/>
        <a:lstStyle/>
        <a:p>
          <a:endParaRPr lang="en-US"/>
        </a:p>
      </dgm:t>
    </dgm:pt>
    <dgm:pt modelId="{2CB35335-87DC-4176-AD8B-F482B535CD42}">
      <dgm:prSet/>
      <dgm:spPr/>
      <dgm:t>
        <a:bodyPr/>
        <a:lstStyle/>
        <a:p>
          <a:r>
            <a:rPr lang="en-US" b="0" dirty="0">
              <a:latin typeface="+mj-lt"/>
              <a:cs typeface="JetBrains Mono" panose="02000009000000000000" pitchFamily="49" charset="0"/>
            </a:rPr>
            <a:t>undefined</a:t>
          </a:r>
          <a:r>
            <a:rPr lang="en-US" b="0" dirty="0">
              <a:latin typeface="+mj-lt"/>
            </a:rPr>
            <a:t> – </a:t>
          </a:r>
          <a:r>
            <a:rPr lang="ru-RU" b="0" dirty="0">
              <a:latin typeface="+mj-lt"/>
              <a:ea typeface="Jura" pitchFamily="2" charset="0"/>
            </a:rPr>
            <a:t>специальное значение, представляющее «я точно не знаю, но похоже на ничего»</a:t>
          </a:r>
          <a:endParaRPr lang="en-US" b="0" dirty="0">
            <a:latin typeface="+mj-lt"/>
            <a:ea typeface="Jura" pitchFamily="2" charset="0"/>
          </a:endParaRPr>
        </a:p>
      </dgm:t>
    </dgm:pt>
    <dgm:pt modelId="{C1D2E56D-40D8-4604-849C-F12070A228E8}" type="parTrans" cxnId="{0C853779-9F6D-4429-B452-F1FE7BEFB355}">
      <dgm:prSet/>
      <dgm:spPr/>
      <dgm:t>
        <a:bodyPr/>
        <a:lstStyle/>
        <a:p>
          <a:endParaRPr lang="en-US"/>
        </a:p>
      </dgm:t>
    </dgm:pt>
    <dgm:pt modelId="{DD379706-8798-4638-8255-189A69825522}" type="sibTrans" cxnId="{0C853779-9F6D-4429-B452-F1FE7BEFB355}">
      <dgm:prSet/>
      <dgm:spPr/>
      <dgm:t>
        <a:bodyPr/>
        <a:lstStyle/>
        <a:p>
          <a:endParaRPr lang="en-US"/>
        </a:p>
      </dgm:t>
    </dgm:pt>
    <dgm:pt modelId="{E0513B2A-B2DA-4B83-8D1E-F3F0837292F6}">
      <dgm:prSet/>
      <dgm:spPr/>
      <dgm:t>
        <a:bodyPr/>
        <a:lstStyle/>
        <a:p>
          <a:r>
            <a:rPr lang="en-US" b="0" strike="noStrike" dirty="0">
              <a:latin typeface="+mj-lt"/>
              <a:cs typeface="JetBrains Mono" panose="02000009000000000000" pitchFamily="49" charset="0"/>
            </a:rPr>
            <a:t>Object</a:t>
          </a:r>
          <a:r>
            <a:rPr lang="en-US" b="0" strike="noStrike" dirty="0">
              <a:latin typeface="+mj-lt"/>
            </a:rPr>
            <a:t> – </a:t>
          </a:r>
          <a:r>
            <a:rPr lang="ru-RU" b="0" strike="noStrike" dirty="0">
              <a:latin typeface="+mj-lt"/>
              <a:ea typeface="Jura" pitchFamily="2" charset="0"/>
            </a:rPr>
            <a:t>сложный тип для хранения динамических объектов</a:t>
          </a:r>
          <a:endParaRPr lang="en-US" b="0" strike="noStrike" dirty="0">
            <a:latin typeface="+mj-lt"/>
            <a:ea typeface="Jura" pitchFamily="2" charset="0"/>
          </a:endParaRPr>
        </a:p>
      </dgm:t>
    </dgm:pt>
    <dgm:pt modelId="{EEB720F9-6011-4251-B5D6-5E2933B44A63}" type="parTrans" cxnId="{0A3AFF76-051E-4D3E-A3AA-81672C1383FC}">
      <dgm:prSet/>
      <dgm:spPr/>
      <dgm:t>
        <a:bodyPr/>
        <a:lstStyle/>
        <a:p>
          <a:endParaRPr lang="en-US"/>
        </a:p>
      </dgm:t>
    </dgm:pt>
    <dgm:pt modelId="{FC585A79-77A8-4C6B-9EBB-3BBC17075A17}" type="sibTrans" cxnId="{0A3AFF76-051E-4D3E-A3AA-81672C1383FC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6" custLinFactNeighborX="-2812" custLinFactNeighborY="22018">
        <dgm:presLayoutVars>
          <dgm:chMax val="0"/>
          <dgm:bulletEnabled val="1"/>
        </dgm:presLayoutVars>
      </dgm:prSet>
      <dgm:spPr/>
    </dgm:pt>
    <dgm:pt modelId="{214CF329-1C45-4AC8-B1DF-7327E718BE1F}" type="pres">
      <dgm:prSet presAssocID="{34A8434E-E27E-4154-A267-CA147CF8D943}" presName="spacer" presStyleCnt="0"/>
      <dgm:spPr/>
    </dgm:pt>
    <dgm:pt modelId="{3F38E0F9-A5CF-4AE5-8B21-58598618671F}" type="pres">
      <dgm:prSet presAssocID="{48BF0A92-7C8F-4266-A865-B0D89D6A3F0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D68A2F6-815A-4C78-A424-881B15D4C61E}" type="pres">
      <dgm:prSet presAssocID="{3E191DD1-F623-4EE3-B938-D8A336F3EEB5}" presName="spacer" presStyleCnt="0"/>
      <dgm:spPr/>
    </dgm:pt>
    <dgm:pt modelId="{36D03AC3-4D47-4529-9627-84033AED123D}" type="pres">
      <dgm:prSet presAssocID="{90489D66-6C83-4488-934C-FB93E003A6B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D2B36D2-3FB4-4431-B664-1F5DD53FFA34}" type="pres">
      <dgm:prSet presAssocID="{77EEA3A9-9A5D-4134-9AB9-FF35ACAEE5CA}" presName="spacer" presStyleCnt="0"/>
      <dgm:spPr/>
    </dgm:pt>
    <dgm:pt modelId="{FDD8002D-A534-442E-9C9C-777CC0048EC4}" type="pres">
      <dgm:prSet presAssocID="{2CB35335-87DC-4176-AD8B-F482B535CD4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F465B17-BF71-4D49-86B3-EAFF1C6FFD98}" type="pres">
      <dgm:prSet presAssocID="{DD379706-8798-4638-8255-189A69825522}" presName="spacer" presStyleCnt="0"/>
      <dgm:spPr/>
    </dgm:pt>
    <dgm:pt modelId="{532ABD8E-4AFB-4977-88B0-F01636CB9362}" type="pres">
      <dgm:prSet presAssocID="{E0513B2A-B2DA-4B83-8D1E-F3F0837292F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AE1D126-11D0-44A4-88C5-98D9A9077572}" type="presOf" srcId="{2CB35335-87DC-4176-AD8B-F482B535CD42}" destId="{FDD8002D-A534-442E-9C9C-777CC0048EC4}" srcOrd="0" destOrd="0" presId="urn:microsoft.com/office/officeart/2005/8/layout/vList2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0A3AFF76-051E-4D3E-A3AA-81672C1383FC}" srcId="{1ACBCBBD-E06F-4040-BF8A-5D7E8938569A}" destId="{E0513B2A-B2DA-4B83-8D1E-F3F0837292F6}" srcOrd="5" destOrd="0" parTransId="{EEB720F9-6011-4251-B5D6-5E2933B44A63}" sibTransId="{FC585A79-77A8-4C6B-9EBB-3BBC17075A17}"/>
    <dgm:cxn modelId="{0C853779-9F6D-4429-B452-F1FE7BEFB355}" srcId="{1ACBCBBD-E06F-4040-BF8A-5D7E8938569A}" destId="{2CB35335-87DC-4176-AD8B-F482B535CD42}" srcOrd="4" destOrd="0" parTransId="{C1D2E56D-40D8-4604-849C-F12070A228E8}" sibTransId="{DD379706-8798-4638-8255-189A69825522}"/>
    <dgm:cxn modelId="{6B699A59-2AF4-47B8-8572-6BFD217DFCB3}" type="presOf" srcId="{48BF0A92-7C8F-4266-A865-B0D89D6A3F0B}" destId="{3F38E0F9-A5CF-4AE5-8B21-58598618671F}" srcOrd="0" destOrd="0" presId="urn:microsoft.com/office/officeart/2005/8/layout/vList2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7CE87EB4-C381-489A-9A02-C6B3B4E60EF1}" srcId="{1ACBCBBD-E06F-4040-BF8A-5D7E8938569A}" destId="{90489D66-6C83-4488-934C-FB93E003A6B3}" srcOrd="3" destOrd="0" parTransId="{1CAE1628-8FFF-46EF-B17A-617880EE7135}" sibTransId="{77EEA3A9-9A5D-4134-9AB9-FF35ACAEE5CA}"/>
    <dgm:cxn modelId="{AC6598CF-486C-44F6-8078-355B07A4D59B}" srcId="{1ACBCBBD-E06F-4040-BF8A-5D7E8938569A}" destId="{48BF0A92-7C8F-4266-A865-B0D89D6A3F0B}" srcOrd="2" destOrd="0" parTransId="{14CC5FC2-FF31-4EB1-A295-21FBFAD18D9C}" sibTransId="{3E191DD1-F623-4EE3-B938-D8A336F3EEB5}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02AC0DE3-6448-405C-B4D7-E136E3D99372}" type="presOf" srcId="{E0513B2A-B2DA-4B83-8D1E-F3F0837292F6}" destId="{532ABD8E-4AFB-4977-88B0-F01636CB9362}" srcOrd="0" destOrd="0" presId="urn:microsoft.com/office/officeart/2005/8/layout/vList2"/>
    <dgm:cxn modelId="{A5494EFF-6478-458E-AB9B-640DB3BA631D}" type="presOf" srcId="{90489D66-6C83-4488-934C-FB93E003A6B3}" destId="{36D03AC3-4D47-4529-9627-84033AED123D}" srcOrd="0" destOrd="0" presId="urn:microsoft.com/office/officeart/2005/8/layout/vList2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5DD1BF40-7402-4AEE-8CB1-25F8E91D9128}" type="presParOf" srcId="{44AE0CFF-C2EB-4E87-92E0-1C695B1CF850}" destId="{214CF329-1C45-4AC8-B1DF-7327E718BE1F}" srcOrd="3" destOrd="0" presId="urn:microsoft.com/office/officeart/2005/8/layout/vList2"/>
    <dgm:cxn modelId="{3020C9AE-4BD2-46AE-8170-8905C05D2562}" type="presParOf" srcId="{44AE0CFF-C2EB-4E87-92E0-1C695B1CF850}" destId="{3F38E0F9-A5CF-4AE5-8B21-58598618671F}" srcOrd="4" destOrd="0" presId="urn:microsoft.com/office/officeart/2005/8/layout/vList2"/>
    <dgm:cxn modelId="{CBB43935-A019-4E55-814B-02D1E9322DC9}" type="presParOf" srcId="{44AE0CFF-C2EB-4E87-92E0-1C695B1CF850}" destId="{6D68A2F6-815A-4C78-A424-881B15D4C61E}" srcOrd="5" destOrd="0" presId="urn:microsoft.com/office/officeart/2005/8/layout/vList2"/>
    <dgm:cxn modelId="{F534843B-C9BE-4282-958F-84D34A1EA001}" type="presParOf" srcId="{44AE0CFF-C2EB-4E87-92E0-1C695B1CF850}" destId="{36D03AC3-4D47-4529-9627-84033AED123D}" srcOrd="6" destOrd="0" presId="urn:microsoft.com/office/officeart/2005/8/layout/vList2"/>
    <dgm:cxn modelId="{3955029F-D01B-490E-B5A9-C28A7163543B}" type="presParOf" srcId="{44AE0CFF-C2EB-4E87-92E0-1C695B1CF850}" destId="{ED2B36D2-3FB4-4431-B664-1F5DD53FFA34}" srcOrd="7" destOrd="0" presId="urn:microsoft.com/office/officeart/2005/8/layout/vList2"/>
    <dgm:cxn modelId="{04D3A9C7-99E2-4BB3-B1B2-59F2272F10D4}" type="presParOf" srcId="{44AE0CFF-C2EB-4E87-92E0-1C695B1CF850}" destId="{FDD8002D-A534-442E-9C9C-777CC0048EC4}" srcOrd="8" destOrd="0" presId="urn:microsoft.com/office/officeart/2005/8/layout/vList2"/>
    <dgm:cxn modelId="{BB091186-7BDD-4BF2-855E-56643FF95E36}" type="presParOf" srcId="{44AE0CFF-C2EB-4E87-92E0-1C695B1CF850}" destId="{2F465B17-BF71-4D49-86B3-EAFF1C6FFD98}" srcOrd="9" destOrd="0" presId="urn:microsoft.com/office/officeart/2005/8/layout/vList2"/>
    <dgm:cxn modelId="{16A33E42-0FE6-4A5A-8982-950EFA6A7C22}" type="presParOf" srcId="{44AE0CFF-C2EB-4E87-92E0-1C695B1CF850}" destId="{532ABD8E-4AFB-4977-88B0-F01636CB936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 custT="1"/>
      <dgm:spPr/>
      <dgm:t>
        <a:bodyPr/>
        <a:lstStyle/>
        <a:p>
          <a:r>
            <a:rPr lang="en-US" sz="24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document.getElementById</a:t>
          </a:r>
          <a:r>
            <a:rPr lang="en-US" sz="2400" dirty="0">
              <a:latin typeface="JetBrains Mono" panose="02000009000000000000" pitchFamily="49" charset="0"/>
              <a:cs typeface="JetBrains Mono" panose="02000009000000000000" pitchFamily="49" charset="0"/>
            </a:rPr>
            <a:t>(id)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 custT="1"/>
      <dgm:spPr/>
      <dgm:t>
        <a:bodyPr/>
        <a:lstStyle/>
        <a:p>
          <a:r>
            <a:rPr lang="en-US" sz="24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document.getElementsByTagName</a:t>
          </a:r>
          <a:r>
            <a:rPr lang="en-US" sz="2400" dirty="0">
              <a:latin typeface="JetBrains Mono" panose="02000009000000000000" pitchFamily="49" charset="0"/>
              <a:cs typeface="JetBrains Mono" panose="02000009000000000000" pitchFamily="49" charset="0"/>
            </a:rPr>
            <a:t>(name)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FF38A33C-59AD-488E-A7E1-FE1B5EA7989E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document.getElementsByClassName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(name)</a:t>
          </a:r>
        </a:p>
      </dgm:t>
    </dgm:pt>
    <dgm:pt modelId="{3299AC5F-778B-4275-8569-4C2A4FCF7E59}" type="parTrans" cxnId="{6BC23E01-4988-42A7-8ED8-5F57BE42BDAA}">
      <dgm:prSet/>
      <dgm:spPr/>
      <dgm:t>
        <a:bodyPr/>
        <a:lstStyle/>
        <a:p>
          <a:endParaRPr lang="en-US"/>
        </a:p>
      </dgm:t>
    </dgm:pt>
    <dgm:pt modelId="{44F01989-2B5B-4444-BA5B-30F4E361354D}" type="sibTrans" cxnId="{6BC23E01-4988-42A7-8ED8-5F57BE42BDAA}">
      <dgm:prSet/>
      <dgm:spPr/>
      <dgm:t>
        <a:bodyPr/>
        <a:lstStyle/>
        <a:p>
          <a:endParaRPr lang="en-US"/>
        </a:p>
      </dgm:t>
    </dgm:pt>
    <dgm:pt modelId="{CCE7BF88-510A-44EA-A70C-E8E209CFD4EE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document.body</a:t>
          </a:r>
          <a:endParaRPr lang="en-US" dirty="0">
            <a:latin typeface="JetBrains Mono" panose="02000009000000000000" pitchFamily="49" charset="0"/>
            <a:cs typeface="JetBrains Mono" panose="02000009000000000000" pitchFamily="49" charset="0"/>
          </a:endParaRPr>
        </a:p>
      </dgm:t>
    </dgm:pt>
    <dgm:pt modelId="{4B58C00D-6E01-4DB6-AA2A-4C8561EFEAFE}" type="parTrans" cxnId="{28D8BDD6-1365-4D31-B95B-53C7A93FE6F5}">
      <dgm:prSet/>
      <dgm:spPr/>
      <dgm:t>
        <a:bodyPr/>
        <a:lstStyle/>
        <a:p>
          <a:endParaRPr lang="en-US"/>
        </a:p>
      </dgm:t>
    </dgm:pt>
    <dgm:pt modelId="{9D8DB911-729C-4426-AB43-8006AC7F9449}" type="sibTrans" cxnId="{28D8BDD6-1365-4D31-B95B-53C7A93FE6F5}">
      <dgm:prSet/>
      <dgm:spPr/>
      <dgm:t>
        <a:bodyPr/>
        <a:lstStyle/>
        <a:p>
          <a:endParaRPr lang="en-US"/>
        </a:p>
      </dgm:t>
    </dgm:pt>
    <dgm:pt modelId="{9B340144-11F5-4224-B368-57209D0BEC3E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document.head</a:t>
          </a:r>
          <a:endParaRPr lang="en-US" dirty="0">
            <a:latin typeface="JetBrains Mono" panose="02000009000000000000" pitchFamily="49" charset="0"/>
            <a:cs typeface="JetBrains Mono" panose="02000009000000000000" pitchFamily="49" charset="0"/>
          </a:endParaRPr>
        </a:p>
      </dgm:t>
    </dgm:pt>
    <dgm:pt modelId="{3692722B-A1C9-4081-AE2E-5E07BD7403AD}" type="parTrans" cxnId="{D5937206-A8C7-4DAD-85C9-2B76BAE1DCCD}">
      <dgm:prSet/>
      <dgm:spPr/>
      <dgm:t>
        <a:bodyPr/>
        <a:lstStyle/>
        <a:p>
          <a:endParaRPr lang="en-US"/>
        </a:p>
      </dgm:t>
    </dgm:pt>
    <dgm:pt modelId="{4757F440-D5C2-4BE5-BC92-1D1A1FDF6A2C}" type="sibTrans" cxnId="{D5937206-A8C7-4DAD-85C9-2B76BAE1DCCD}">
      <dgm:prSet/>
      <dgm:spPr/>
      <dgm:t>
        <a:bodyPr/>
        <a:lstStyle/>
        <a:p>
          <a:endParaRPr lang="en-US"/>
        </a:p>
      </dgm:t>
    </dgm:pt>
    <dgm:pt modelId="{D9075935-4103-4DA6-93CF-9BD75E1B3476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document.links</a:t>
          </a:r>
          <a:endParaRPr lang="en-US" dirty="0">
            <a:latin typeface="JetBrains Mono" panose="02000009000000000000" pitchFamily="49" charset="0"/>
            <a:cs typeface="JetBrains Mono" panose="02000009000000000000" pitchFamily="49" charset="0"/>
          </a:endParaRPr>
        </a:p>
      </dgm:t>
    </dgm:pt>
    <dgm:pt modelId="{77701D9F-7D29-4659-A228-2D88ECB8F207}" type="parTrans" cxnId="{317EF4E2-6F4A-47A5-B975-051C218CC31B}">
      <dgm:prSet/>
      <dgm:spPr/>
      <dgm:t>
        <a:bodyPr/>
        <a:lstStyle/>
        <a:p>
          <a:endParaRPr lang="en-US"/>
        </a:p>
      </dgm:t>
    </dgm:pt>
    <dgm:pt modelId="{E6B9AD3C-54F1-4145-A6DB-06E979F2B007}" type="sibTrans" cxnId="{317EF4E2-6F4A-47A5-B975-051C218CC31B}">
      <dgm:prSet/>
      <dgm:spPr/>
      <dgm:t>
        <a:bodyPr/>
        <a:lstStyle/>
        <a:p>
          <a:endParaRPr lang="en-US"/>
        </a:p>
      </dgm:t>
    </dgm:pt>
    <dgm:pt modelId="{E788BEFD-4CDC-4C85-A880-50708259875F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document.title</a:t>
          </a:r>
          <a:endParaRPr lang="en-US" dirty="0">
            <a:latin typeface="JetBrains Mono" panose="02000009000000000000" pitchFamily="49" charset="0"/>
            <a:cs typeface="JetBrains Mono" panose="02000009000000000000" pitchFamily="49" charset="0"/>
          </a:endParaRPr>
        </a:p>
      </dgm:t>
    </dgm:pt>
    <dgm:pt modelId="{CFBB4EAA-01A5-444A-9091-52E8B192FE21}" type="parTrans" cxnId="{095E5F74-686E-4B3C-8ABF-FADF00015852}">
      <dgm:prSet/>
      <dgm:spPr/>
      <dgm:t>
        <a:bodyPr/>
        <a:lstStyle/>
        <a:p>
          <a:endParaRPr lang="en-US"/>
        </a:p>
      </dgm:t>
    </dgm:pt>
    <dgm:pt modelId="{CB54D347-F3BC-4820-B15E-2466BE75BEC7}" type="sibTrans" cxnId="{095E5F74-686E-4B3C-8ABF-FADF00015852}">
      <dgm:prSet/>
      <dgm:spPr/>
      <dgm:t>
        <a:bodyPr/>
        <a:lstStyle/>
        <a:p>
          <a:endParaRPr lang="en-US"/>
        </a:p>
      </dgm:t>
    </dgm:pt>
    <dgm:pt modelId="{61CD5036-CA04-4B7C-B7F2-C2AECCFEA211}" type="pres">
      <dgm:prSet presAssocID="{1ACBCBBD-E06F-4040-BF8A-5D7E8938569A}" presName="vert0" presStyleCnt="0">
        <dgm:presLayoutVars>
          <dgm:dir/>
          <dgm:animOne val="branch"/>
          <dgm:animLvl val="lvl"/>
        </dgm:presLayoutVars>
      </dgm:prSet>
      <dgm:spPr/>
    </dgm:pt>
    <dgm:pt modelId="{79C593BD-122E-4317-A8EC-150D86085235}" type="pres">
      <dgm:prSet presAssocID="{674CB33A-893B-471D-967C-83AC9BA06589}" presName="thickLine" presStyleLbl="alignNode1" presStyleIdx="0" presStyleCnt="7"/>
      <dgm:spPr/>
    </dgm:pt>
    <dgm:pt modelId="{72F721E7-FE22-4BA2-B1BE-96A4B8CCA48B}" type="pres">
      <dgm:prSet presAssocID="{674CB33A-893B-471D-967C-83AC9BA06589}" presName="horz1" presStyleCnt="0"/>
      <dgm:spPr/>
    </dgm:pt>
    <dgm:pt modelId="{78D263E2-7AD5-44C2-8189-B92B131C6F2B}" type="pres">
      <dgm:prSet presAssocID="{674CB33A-893B-471D-967C-83AC9BA06589}" presName="tx1" presStyleLbl="revTx" presStyleIdx="0" presStyleCnt="7"/>
      <dgm:spPr/>
    </dgm:pt>
    <dgm:pt modelId="{101897ED-17DE-4648-8821-68502C3D6836}" type="pres">
      <dgm:prSet presAssocID="{674CB33A-893B-471D-967C-83AC9BA06589}" presName="vert1" presStyleCnt="0"/>
      <dgm:spPr/>
    </dgm:pt>
    <dgm:pt modelId="{71C0463B-2C58-4417-B5BE-01664B840B6B}" type="pres">
      <dgm:prSet presAssocID="{A4EEE862-36DB-43BF-AA83-C42A11A628C4}" presName="thickLine" presStyleLbl="alignNode1" presStyleIdx="1" presStyleCnt="7"/>
      <dgm:spPr/>
    </dgm:pt>
    <dgm:pt modelId="{852FA278-CA37-4566-8D14-B6B9CD833BF8}" type="pres">
      <dgm:prSet presAssocID="{A4EEE862-36DB-43BF-AA83-C42A11A628C4}" presName="horz1" presStyleCnt="0"/>
      <dgm:spPr/>
    </dgm:pt>
    <dgm:pt modelId="{7DD95181-0364-491D-96FD-C07FF2FAF350}" type="pres">
      <dgm:prSet presAssocID="{A4EEE862-36DB-43BF-AA83-C42A11A628C4}" presName="tx1" presStyleLbl="revTx" presStyleIdx="1" presStyleCnt="7"/>
      <dgm:spPr/>
    </dgm:pt>
    <dgm:pt modelId="{FE755F04-6708-4784-A3B8-CDB2BC5B2AD3}" type="pres">
      <dgm:prSet presAssocID="{A4EEE862-36DB-43BF-AA83-C42A11A628C4}" presName="vert1" presStyleCnt="0"/>
      <dgm:spPr/>
    </dgm:pt>
    <dgm:pt modelId="{AAFDB182-E87E-4AAC-952A-FF597196C9A6}" type="pres">
      <dgm:prSet presAssocID="{FF38A33C-59AD-488E-A7E1-FE1B5EA7989E}" presName="thickLine" presStyleLbl="alignNode1" presStyleIdx="2" presStyleCnt="7"/>
      <dgm:spPr/>
    </dgm:pt>
    <dgm:pt modelId="{7E1E97CB-F982-4031-822E-8B88BC2692C8}" type="pres">
      <dgm:prSet presAssocID="{FF38A33C-59AD-488E-A7E1-FE1B5EA7989E}" presName="horz1" presStyleCnt="0"/>
      <dgm:spPr/>
    </dgm:pt>
    <dgm:pt modelId="{7B46597C-1172-4A9A-B86B-A5F57F3B451B}" type="pres">
      <dgm:prSet presAssocID="{FF38A33C-59AD-488E-A7E1-FE1B5EA7989E}" presName="tx1" presStyleLbl="revTx" presStyleIdx="2" presStyleCnt="7"/>
      <dgm:spPr/>
    </dgm:pt>
    <dgm:pt modelId="{6ABE4D9E-6071-454B-A3CD-BC326D00E4BC}" type="pres">
      <dgm:prSet presAssocID="{FF38A33C-59AD-488E-A7E1-FE1B5EA7989E}" presName="vert1" presStyleCnt="0"/>
      <dgm:spPr/>
    </dgm:pt>
    <dgm:pt modelId="{F750797F-688A-4A94-B552-DC245D157E1D}" type="pres">
      <dgm:prSet presAssocID="{CCE7BF88-510A-44EA-A70C-E8E209CFD4EE}" presName="thickLine" presStyleLbl="alignNode1" presStyleIdx="3" presStyleCnt="7"/>
      <dgm:spPr/>
    </dgm:pt>
    <dgm:pt modelId="{FC90BFA6-8CAA-44A9-8C6C-65FBC1C64986}" type="pres">
      <dgm:prSet presAssocID="{CCE7BF88-510A-44EA-A70C-E8E209CFD4EE}" presName="horz1" presStyleCnt="0"/>
      <dgm:spPr/>
    </dgm:pt>
    <dgm:pt modelId="{1559F498-E7E8-4CB5-BD36-27A2581F9F24}" type="pres">
      <dgm:prSet presAssocID="{CCE7BF88-510A-44EA-A70C-E8E209CFD4EE}" presName="tx1" presStyleLbl="revTx" presStyleIdx="3" presStyleCnt="7"/>
      <dgm:spPr/>
    </dgm:pt>
    <dgm:pt modelId="{033D58D7-C992-48F2-B4BD-078B3CCDB23C}" type="pres">
      <dgm:prSet presAssocID="{CCE7BF88-510A-44EA-A70C-E8E209CFD4EE}" presName="vert1" presStyleCnt="0"/>
      <dgm:spPr/>
    </dgm:pt>
    <dgm:pt modelId="{FA0ABB70-435D-4EF3-8937-F29074CCCDA3}" type="pres">
      <dgm:prSet presAssocID="{9B340144-11F5-4224-B368-57209D0BEC3E}" presName="thickLine" presStyleLbl="alignNode1" presStyleIdx="4" presStyleCnt="7"/>
      <dgm:spPr/>
    </dgm:pt>
    <dgm:pt modelId="{01C23E7C-35B8-4C19-81BD-CDC04A3945F0}" type="pres">
      <dgm:prSet presAssocID="{9B340144-11F5-4224-B368-57209D0BEC3E}" presName="horz1" presStyleCnt="0"/>
      <dgm:spPr/>
    </dgm:pt>
    <dgm:pt modelId="{6691A37B-CF9E-4FED-8852-691AED6CF9C8}" type="pres">
      <dgm:prSet presAssocID="{9B340144-11F5-4224-B368-57209D0BEC3E}" presName="tx1" presStyleLbl="revTx" presStyleIdx="4" presStyleCnt="7"/>
      <dgm:spPr/>
    </dgm:pt>
    <dgm:pt modelId="{9ADCCD76-C0DB-4B0F-8B25-139FA748E926}" type="pres">
      <dgm:prSet presAssocID="{9B340144-11F5-4224-B368-57209D0BEC3E}" presName="vert1" presStyleCnt="0"/>
      <dgm:spPr/>
    </dgm:pt>
    <dgm:pt modelId="{A666439E-EF8D-4212-84FF-5F4FEB94555A}" type="pres">
      <dgm:prSet presAssocID="{D9075935-4103-4DA6-93CF-9BD75E1B3476}" presName="thickLine" presStyleLbl="alignNode1" presStyleIdx="5" presStyleCnt="7"/>
      <dgm:spPr/>
    </dgm:pt>
    <dgm:pt modelId="{2130FE6C-DBC3-4EF0-96D2-14DE98B69609}" type="pres">
      <dgm:prSet presAssocID="{D9075935-4103-4DA6-93CF-9BD75E1B3476}" presName="horz1" presStyleCnt="0"/>
      <dgm:spPr/>
    </dgm:pt>
    <dgm:pt modelId="{EA2D2D44-3751-418B-B11A-51687E4CD27C}" type="pres">
      <dgm:prSet presAssocID="{D9075935-4103-4DA6-93CF-9BD75E1B3476}" presName="tx1" presStyleLbl="revTx" presStyleIdx="5" presStyleCnt="7"/>
      <dgm:spPr/>
    </dgm:pt>
    <dgm:pt modelId="{AA7D7604-4A37-461B-8652-DAFD4616786B}" type="pres">
      <dgm:prSet presAssocID="{D9075935-4103-4DA6-93CF-9BD75E1B3476}" presName="vert1" presStyleCnt="0"/>
      <dgm:spPr/>
    </dgm:pt>
    <dgm:pt modelId="{3086CD56-B8F0-4908-B057-FA21F2A723AC}" type="pres">
      <dgm:prSet presAssocID="{E788BEFD-4CDC-4C85-A880-50708259875F}" presName="thickLine" presStyleLbl="alignNode1" presStyleIdx="6" presStyleCnt="7"/>
      <dgm:spPr/>
    </dgm:pt>
    <dgm:pt modelId="{472E57E3-34E9-4EB6-9FFC-B763795E198F}" type="pres">
      <dgm:prSet presAssocID="{E788BEFD-4CDC-4C85-A880-50708259875F}" presName="horz1" presStyleCnt="0"/>
      <dgm:spPr/>
    </dgm:pt>
    <dgm:pt modelId="{376C55AD-D391-481D-BBAF-D30076D52219}" type="pres">
      <dgm:prSet presAssocID="{E788BEFD-4CDC-4C85-A880-50708259875F}" presName="tx1" presStyleLbl="revTx" presStyleIdx="6" presStyleCnt="7"/>
      <dgm:spPr/>
    </dgm:pt>
    <dgm:pt modelId="{FC1E0F35-15DD-4915-8887-559AD1F4F368}" type="pres">
      <dgm:prSet presAssocID="{E788BEFD-4CDC-4C85-A880-50708259875F}" presName="vert1" presStyleCnt="0"/>
      <dgm:spPr/>
    </dgm:pt>
  </dgm:ptLst>
  <dgm:cxnLst>
    <dgm:cxn modelId="{6BC23E01-4988-42A7-8ED8-5F57BE42BDAA}" srcId="{1ACBCBBD-E06F-4040-BF8A-5D7E8938569A}" destId="{FF38A33C-59AD-488E-A7E1-FE1B5EA7989E}" srcOrd="2" destOrd="0" parTransId="{3299AC5F-778B-4275-8569-4C2A4FCF7E59}" sibTransId="{44F01989-2B5B-4444-BA5B-30F4E361354D}"/>
    <dgm:cxn modelId="{D5937206-A8C7-4DAD-85C9-2B76BAE1DCCD}" srcId="{1ACBCBBD-E06F-4040-BF8A-5D7E8938569A}" destId="{9B340144-11F5-4224-B368-57209D0BEC3E}" srcOrd="4" destOrd="0" parTransId="{3692722B-A1C9-4081-AE2E-5E07BD7403AD}" sibTransId="{4757F440-D5C2-4BE5-BC92-1D1A1FDF6A2C}"/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E73B2267-5C61-49E6-8E1A-B89CEE54F49D}" type="presOf" srcId="{E788BEFD-4CDC-4C85-A880-50708259875F}" destId="{376C55AD-D391-481D-BBAF-D30076D52219}" srcOrd="0" destOrd="0" presId="urn:microsoft.com/office/officeart/2008/layout/LinedList"/>
    <dgm:cxn modelId="{1E5E974E-9C37-4546-A4E5-81C5C3E6CF44}" type="presOf" srcId="{CCE7BF88-510A-44EA-A70C-E8E209CFD4EE}" destId="{1559F498-E7E8-4CB5-BD36-27A2581F9F24}" srcOrd="0" destOrd="0" presId="urn:microsoft.com/office/officeart/2008/layout/LinedList"/>
    <dgm:cxn modelId="{5E492F6F-3232-4504-B7D4-37705E9CFFC2}" type="presOf" srcId="{1ACBCBBD-E06F-4040-BF8A-5D7E8938569A}" destId="{61CD5036-CA04-4B7C-B7F2-C2AECCFEA211}" srcOrd="0" destOrd="0" presId="urn:microsoft.com/office/officeart/2008/layout/LinedList"/>
    <dgm:cxn modelId="{095E5F74-686E-4B3C-8ABF-FADF00015852}" srcId="{1ACBCBBD-E06F-4040-BF8A-5D7E8938569A}" destId="{E788BEFD-4CDC-4C85-A880-50708259875F}" srcOrd="6" destOrd="0" parTransId="{CFBB4EAA-01A5-444A-9091-52E8B192FE21}" sibTransId="{CB54D347-F3BC-4820-B15E-2466BE75BEC7}"/>
    <dgm:cxn modelId="{F57EAD92-339C-4EE6-BCD7-16D6E70345B1}" type="presOf" srcId="{D9075935-4103-4DA6-93CF-9BD75E1B3476}" destId="{EA2D2D44-3751-418B-B11A-51687E4CD27C}" srcOrd="0" destOrd="0" presId="urn:microsoft.com/office/officeart/2008/layout/LinedList"/>
    <dgm:cxn modelId="{88C69095-4F26-4F21-80B5-7660A70AB107}" type="presOf" srcId="{FF38A33C-59AD-488E-A7E1-FE1B5EA7989E}" destId="{7B46597C-1172-4A9A-B86B-A5F57F3B451B}" srcOrd="0" destOrd="0" presId="urn:microsoft.com/office/officeart/2008/layout/LinedList"/>
    <dgm:cxn modelId="{FABC70A1-F695-41D4-B4E9-3454FEA4E9B7}" type="presOf" srcId="{9B340144-11F5-4224-B368-57209D0BEC3E}" destId="{6691A37B-CF9E-4FED-8852-691AED6CF9C8}" srcOrd="0" destOrd="0" presId="urn:microsoft.com/office/officeart/2008/layout/LinedList"/>
    <dgm:cxn modelId="{CE0C6AB2-FE95-4204-9380-0451165B9397}" type="presOf" srcId="{674CB33A-893B-471D-967C-83AC9BA06589}" destId="{78D263E2-7AD5-44C2-8189-B92B131C6F2B}" srcOrd="0" destOrd="0" presId="urn:microsoft.com/office/officeart/2008/layout/LinedList"/>
    <dgm:cxn modelId="{28D8BDD6-1365-4D31-B95B-53C7A93FE6F5}" srcId="{1ACBCBBD-E06F-4040-BF8A-5D7E8938569A}" destId="{CCE7BF88-510A-44EA-A70C-E8E209CFD4EE}" srcOrd="3" destOrd="0" parTransId="{4B58C00D-6E01-4DB6-AA2A-4C8561EFEAFE}" sibTransId="{9D8DB911-729C-4426-AB43-8006AC7F9449}"/>
    <dgm:cxn modelId="{68691EDA-A77F-41FC-85CC-E0D364D0FBF9}" type="presOf" srcId="{A4EEE862-36DB-43BF-AA83-C42A11A628C4}" destId="{7DD95181-0364-491D-96FD-C07FF2FAF350}" srcOrd="0" destOrd="0" presId="urn:microsoft.com/office/officeart/2008/layout/LinedList"/>
    <dgm:cxn modelId="{317EF4E2-6F4A-47A5-B975-051C218CC31B}" srcId="{1ACBCBBD-E06F-4040-BF8A-5D7E8938569A}" destId="{D9075935-4103-4DA6-93CF-9BD75E1B3476}" srcOrd="5" destOrd="0" parTransId="{77701D9F-7D29-4659-A228-2D88ECB8F207}" sibTransId="{E6B9AD3C-54F1-4145-A6DB-06E979F2B007}"/>
    <dgm:cxn modelId="{FE57C0C4-3C0C-4152-A712-E592C8F4DD2A}" type="presParOf" srcId="{61CD5036-CA04-4B7C-B7F2-C2AECCFEA211}" destId="{79C593BD-122E-4317-A8EC-150D86085235}" srcOrd="0" destOrd="0" presId="urn:microsoft.com/office/officeart/2008/layout/LinedList"/>
    <dgm:cxn modelId="{345A792D-9B98-4E81-9797-44DA82937413}" type="presParOf" srcId="{61CD5036-CA04-4B7C-B7F2-C2AECCFEA211}" destId="{72F721E7-FE22-4BA2-B1BE-96A4B8CCA48B}" srcOrd="1" destOrd="0" presId="urn:microsoft.com/office/officeart/2008/layout/LinedList"/>
    <dgm:cxn modelId="{1787520D-0848-4079-A6F7-7D6B673B1445}" type="presParOf" srcId="{72F721E7-FE22-4BA2-B1BE-96A4B8CCA48B}" destId="{78D263E2-7AD5-44C2-8189-B92B131C6F2B}" srcOrd="0" destOrd="0" presId="urn:microsoft.com/office/officeart/2008/layout/LinedList"/>
    <dgm:cxn modelId="{F33497C3-1462-4328-8495-43FBC8E25B64}" type="presParOf" srcId="{72F721E7-FE22-4BA2-B1BE-96A4B8CCA48B}" destId="{101897ED-17DE-4648-8821-68502C3D6836}" srcOrd="1" destOrd="0" presId="urn:microsoft.com/office/officeart/2008/layout/LinedList"/>
    <dgm:cxn modelId="{81489F1B-1ED7-4654-961D-51445277F3AF}" type="presParOf" srcId="{61CD5036-CA04-4B7C-B7F2-C2AECCFEA211}" destId="{71C0463B-2C58-4417-B5BE-01664B840B6B}" srcOrd="2" destOrd="0" presId="urn:microsoft.com/office/officeart/2008/layout/LinedList"/>
    <dgm:cxn modelId="{7F17906D-960C-48C5-9621-68AC5BC4CF29}" type="presParOf" srcId="{61CD5036-CA04-4B7C-B7F2-C2AECCFEA211}" destId="{852FA278-CA37-4566-8D14-B6B9CD833BF8}" srcOrd="3" destOrd="0" presId="urn:microsoft.com/office/officeart/2008/layout/LinedList"/>
    <dgm:cxn modelId="{841C5D4F-029C-4479-B546-E6F045C5522B}" type="presParOf" srcId="{852FA278-CA37-4566-8D14-B6B9CD833BF8}" destId="{7DD95181-0364-491D-96FD-C07FF2FAF350}" srcOrd="0" destOrd="0" presId="urn:microsoft.com/office/officeart/2008/layout/LinedList"/>
    <dgm:cxn modelId="{96E625EE-FA8A-4D90-94ED-73B9CAA0591A}" type="presParOf" srcId="{852FA278-CA37-4566-8D14-B6B9CD833BF8}" destId="{FE755F04-6708-4784-A3B8-CDB2BC5B2AD3}" srcOrd="1" destOrd="0" presId="urn:microsoft.com/office/officeart/2008/layout/LinedList"/>
    <dgm:cxn modelId="{82072BF0-4296-497E-8AC9-59616AD3B4AD}" type="presParOf" srcId="{61CD5036-CA04-4B7C-B7F2-C2AECCFEA211}" destId="{AAFDB182-E87E-4AAC-952A-FF597196C9A6}" srcOrd="4" destOrd="0" presId="urn:microsoft.com/office/officeart/2008/layout/LinedList"/>
    <dgm:cxn modelId="{005C9FD2-9506-4CC2-882A-4516260B9873}" type="presParOf" srcId="{61CD5036-CA04-4B7C-B7F2-C2AECCFEA211}" destId="{7E1E97CB-F982-4031-822E-8B88BC2692C8}" srcOrd="5" destOrd="0" presId="urn:microsoft.com/office/officeart/2008/layout/LinedList"/>
    <dgm:cxn modelId="{34D985C5-E8F2-4712-9EF9-A4775F3BF8F2}" type="presParOf" srcId="{7E1E97CB-F982-4031-822E-8B88BC2692C8}" destId="{7B46597C-1172-4A9A-B86B-A5F57F3B451B}" srcOrd="0" destOrd="0" presId="urn:microsoft.com/office/officeart/2008/layout/LinedList"/>
    <dgm:cxn modelId="{A4E0F505-E8E4-45D6-8460-BF95DDC54076}" type="presParOf" srcId="{7E1E97CB-F982-4031-822E-8B88BC2692C8}" destId="{6ABE4D9E-6071-454B-A3CD-BC326D00E4BC}" srcOrd="1" destOrd="0" presId="urn:microsoft.com/office/officeart/2008/layout/LinedList"/>
    <dgm:cxn modelId="{BB7C7576-F79A-4969-B913-7644EFDF5550}" type="presParOf" srcId="{61CD5036-CA04-4B7C-B7F2-C2AECCFEA211}" destId="{F750797F-688A-4A94-B552-DC245D157E1D}" srcOrd="6" destOrd="0" presId="urn:microsoft.com/office/officeart/2008/layout/LinedList"/>
    <dgm:cxn modelId="{B8896F3B-B6C0-46A7-9C33-4234B8AA2DC5}" type="presParOf" srcId="{61CD5036-CA04-4B7C-B7F2-C2AECCFEA211}" destId="{FC90BFA6-8CAA-44A9-8C6C-65FBC1C64986}" srcOrd="7" destOrd="0" presId="urn:microsoft.com/office/officeart/2008/layout/LinedList"/>
    <dgm:cxn modelId="{51875291-91CC-4327-9CE8-7FA2AFA59C40}" type="presParOf" srcId="{FC90BFA6-8CAA-44A9-8C6C-65FBC1C64986}" destId="{1559F498-E7E8-4CB5-BD36-27A2581F9F24}" srcOrd="0" destOrd="0" presId="urn:microsoft.com/office/officeart/2008/layout/LinedList"/>
    <dgm:cxn modelId="{96A411AA-6E92-4B4A-8FD0-0417155B62D7}" type="presParOf" srcId="{FC90BFA6-8CAA-44A9-8C6C-65FBC1C64986}" destId="{033D58D7-C992-48F2-B4BD-078B3CCDB23C}" srcOrd="1" destOrd="0" presId="urn:microsoft.com/office/officeart/2008/layout/LinedList"/>
    <dgm:cxn modelId="{749A0576-3045-462A-A9B1-EC2F1010989E}" type="presParOf" srcId="{61CD5036-CA04-4B7C-B7F2-C2AECCFEA211}" destId="{FA0ABB70-435D-4EF3-8937-F29074CCCDA3}" srcOrd="8" destOrd="0" presId="urn:microsoft.com/office/officeart/2008/layout/LinedList"/>
    <dgm:cxn modelId="{273632B7-B594-4106-A4E8-C16FB54241AE}" type="presParOf" srcId="{61CD5036-CA04-4B7C-B7F2-C2AECCFEA211}" destId="{01C23E7C-35B8-4C19-81BD-CDC04A3945F0}" srcOrd="9" destOrd="0" presId="urn:microsoft.com/office/officeart/2008/layout/LinedList"/>
    <dgm:cxn modelId="{166EEF0A-165D-49E9-B1DF-5AEACC0F3358}" type="presParOf" srcId="{01C23E7C-35B8-4C19-81BD-CDC04A3945F0}" destId="{6691A37B-CF9E-4FED-8852-691AED6CF9C8}" srcOrd="0" destOrd="0" presId="urn:microsoft.com/office/officeart/2008/layout/LinedList"/>
    <dgm:cxn modelId="{622832EC-9E60-461E-97E1-2EB9D44B1D01}" type="presParOf" srcId="{01C23E7C-35B8-4C19-81BD-CDC04A3945F0}" destId="{9ADCCD76-C0DB-4B0F-8B25-139FA748E926}" srcOrd="1" destOrd="0" presId="urn:microsoft.com/office/officeart/2008/layout/LinedList"/>
    <dgm:cxn modelId="{D8119EB6-7C51-4976-AF7C-DDF099E37CC7}" type="presParOf" srcId="{61CD5036-CA04-4B7C-B7F2-C2AECCFEA211}" destId="{A666439E-EF8D-4212-84FF-5F4FEB94555A}" srcOrd="10" destOrd="0" presId="urn:microsoft.com/office/officeart/2008/layout/LinedList"/>
    <dgm:cxn modelId="{B1802A47-881D-44E2-8549-70E5EE796DA0}" type="presParOf" srcId="{61CD5036-CA04-4B7C-B7F2-C2AECCFEA211}" destId="{2130FE6C-DBC3-4EF0-96D2-14DE98B69609}" srcOrd="11" destOrd="0" presId="urn:microsoft.com/office/officeart/2008/layout/LinedList"/>
    <dgm:cxn modelId="{D9E51B30-2C54-4018-B1C1-4ED5E8015B64}" type="presParOf" srcId="{2130FE6C-DBC3-4EF0-96D2-14DE98B69609}" destId="{EA2D2D44-3751-418B-B11A-51687E4CD27C}" srcOrd="0" destOrd="0" presId="urn:microsoft.com/office/officeart/2008/layout/LinedList"/>
    <dgm:cxn modelId="{8B9352AF-6CD8-446C-A611-C6CE20FBC031}" type="presParOf" srcId="{2130FE6C-DBC3-4EF0-96D2-14DE98B69609}" destId="{AA7D7604-4A37-461B-8652-DAFD4616786B}" srcOrd="1" destOrd="0" presId="urn:microsoft.com/office/officeart/2008/layout/LinedList"/>
    <dgm:cxn modelId="{79C24A98-ECD2-4EAD-9028-16FC302E135D}" type="presParOf" srcId="{61CD5036-CA04-4B7C-B7F2-C2AECCFEA211}" destId="{3086CD56-B8F0-4908-B057-FA21F2A723AC}" srcOrd="12" destOrd="0" presId="urn:microsoft.com/office/officeart/2008/layout/LinedList"/>
    <dgm:cxn modelId="{2EFF31A0-3EB1-47C6-A872-1DD590B00CDF}" type="presParOf" srcId="{61CD5036-CA04-4B7C-B7F2-C2AECCFEA211}" destId="{472E57E3-34E9-4EB6-9FFC-B763795E198F}" srcOrd="13" destOrd="0" presId="urn:microsoft.com/office/officeart/2008/layout/LinedList"/>
    <dgm:cxn modelId="{D2B3ED20-1DE0-49F4-BF3F-721BC629E64B}" type="presParOf" srcId="{472E57E3-34E9-4EB6-9FFC-B763795E198F}" destId="{376C55AD-D391-481D-BBAF-D30076D52219}" srcOrd="0" destOrd="0" presId="urn:microsoft.com/office/officeart/2008/layout/LinedList"/>
    <dgm:cxn modelId="{5B72C629-0B6D-489F-9CE9-5956DD47A43E}" type="presParOf" srcId="{472E57E3-34E9-4EB6-9FFC-B763795E198F}" destId="{FC1E0F35-15DD-4915-8887-559AD1F4F3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329924"/>
          <a:ext cx="6858000" cy="22434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+mj-lt"/>
              <a:ea typeface="Jura" pitchFamily="2" charset="0"/>
            </a:rPr>
            <a:t>Тэг – синтаксическая единица </a:t>
          </a:r>
          <a:r>
            <a:rPr lang="en-US" sz="3600" kern="1200" dirty="0">
              <a:latin typeface="+mj-lt"/>
              <a:ea typeface="Jura" pitchFamily="2" charset="0"/>
            </a:rPr>
            <a:t>html.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+mj-lt"/>
              <a:cs typeface="JetBrains Mono" panose="02000009000000000000" pitchFamily="49" charset="0"/>
            </a:rPr>
            <a:t>&lt;h1&gt;Tag&lt;/h1&gt;</a:t>
          </a:r>
        </a:p>
      </dsp:txBody>
      <dsp:txXfrm>
        <a:off x="109517" y="439441"/>
        <a:ext cx="6638966" cy="2024441"/>
      </dsp:txXfrm>
    </dsp:sp>
    <dsp:sp modelId="{00E310DE-82C2-4F16-ABFE-F0542E2830D8}">
      <dsp:nvSpPr>
        <dsp:cNvPr id="0" name=""/>
        <dsp:cNvSpPr/>
      </dsp:nvSpPr>
      <dsp:spPr>
        <a:xfrm>
          <a:off x="0" y="2760599"/>
          <a:ext cx="6858000" cy="22434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Тэги могут иметь атрибуты.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+mj-lt"/>
              <a:cs typeface="JetBrains Mono" panose="02000009000000000000" pitchFamily="49" charset="0"/>
            </a:rPr>
            <a:t>&lt;a </a:t>
          </a:r>
          <a:r>
            <a:rPr lang="en-US" sz="3200" kern="1200" dirty="0" err="1">
              <a:latin typeface="+mj-lt"/>
              <a:cs typeface="JetBrains Mono" panose="02000009000000000000" pitchFamily="49" charset="0"/>
            </a:rPr>
            <a:t>href</a:t>
          </a:r>
          <a:r>
            <a:rPr lang="en-US" sz="3200" kern="1200" dirty="0">
              <a:latin typeface="+mj-lt"/>
              <a:cs typeface="JetBrains Mono" panose="02000009000000000000" pitchFamily="49" charset="0"/>
            </a:rPr>
            <a:t>="/tags/"&gt;Tags&lt;/a&gt;</a:t>
          </a:r>
        </a:p>
      </dsp:txBody>
      <dsp:txXfrm>
        <a:off x="109517" y="2870116"/>
        <a:ext cx="6638966" cy="202444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593BD-122E-4317-A8EC-150D86085235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263E2-7AD5-44C2-8189-B92B131C6F2B}">
      <dsp:nvSpPr>
        <dsp:cNvPr id="0" name=""/>
        <dsp:cNvSpPr/>
      </dsp:nvSpPr>
      <dsp:spPr>
        <a:xfrm>
          <a:off x="0" y="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element.innerHTML</a:t>
          </a: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 =  “new html content”</a:t>
          </a:r>
        </a:p>
      </dsp:txBody>
      <dsp:txXfrm>
        <a:off x="0" y="0"/>
        <a:ext cx="6858000" cy="1333500"/>
      </dsp:txXfrm>
    </dsp:sp>
    <dsp:sp modelId="{71C0463B-2C58-4417-B5BE-01664B840B6B}">
      <dsp:nvSpPr>
        <dsp:cNvPr id="0" name=""/>
        <dsp:cNvSpPr/>
      </dsp:nvSpPr>
      <dsp:spPr>
        <a:xfrm>
          <a:off x="0" y="133349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95181-0364-491D-96FD-C07FF2FAF350}">
      <dsp:nvSpPr>
        <dsp:cNvPr id="0" name=""/>
        <dsp:cNvSpPr/>
      </dsp:nvSpPr>
      <dsp:spPr>
        <a:xfrm>
          <a:off x="0" y="13335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element.attribute</a:t>
          </a: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 = “new value”</a:t>
          </a:r>
        </a:p>
      </dsp:txBody>
      <dsp:txXfrm>
        <a:off x="0" y="1333500"/>
        <a:ext cx="6858000" cy="1333500"/>
      </dsp:txXfrm>
    </dsp:sp>
    <dsp:sp modelId="{AAFDB182-E87E-4AAC-952A-FF597196C9A6}">
      <dsp:nvSpPr>
        <dsp:cNvPr id="0" name=""/>
        <dsp:cNvSpPr/>
      </dsp:nvSpPr>
      <dsp:spPr>
        <a:xfrm>
          <a:off x="0" y="266699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6597C-1172-4A9A-B86B-A5F57F3B451B}">
      <dsp:nvSpPr>
        <dsp:cNvPr id="0" name=""/>
        <dsp:cNvSpPr/>
      </dsp:nvSpPr>
      <dsp:spPr>
        <a:xfrm>
          <a:off x="0" y="26670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element.style.property</a:t>
          </a:r>
          <a:r>
            <a:rPr lang="en-US" sz="2800" i="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 = “new style”</a:t>
          </a:r>
        </a:p>
      </dsp:txBody>
      <dsp:txXfrm>
        <a:off x="0" y="2667000"/>
        <a:ext cx="6858000" cy="1333500"/>
      </dsp:txXfrm>
    </dsp:sp>
    <dsp:sp modelId="{ECDC0E12-C8AB-402F-B58B-585B78951B63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C653C-0501-4244-B9EE-7A84FAE2B9CA}">
      <dsp:nvSpPr>
        <dsp:cNvPr id="0" name=""/>
        <dsp:cNvSpPr/>
      </dsp:nvSpPr>
      <dsp:spPr>
        <a:xfrm>
          <a:off x="0" y="40005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element.setAttribute</a:t>
          </a: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(attribute, value)</a:t>
          </a:r>
        </a:p>
      </dsp:txBody>
      <dsp:txXfrm>
        <a:off x="0" y="4000500"/>
        <a:ext cx="6858000" cy="1333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476028"/>
          <a:ext cx="6858000" cy="211609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200" kern="1200" dirty="0">
              <a:latin typeface="+mj-lt"/>
              <a:ea typeface="Jura" pitchFamily="2" charset="0"/>
            </a:rPr>
            <a:t>Вывод</a:t>
          </a:r>
          <a:r>
            <a:rPr lang="ru-RU" sz="5200" kern="1200" dirty="0">
              <a:latin typeface="+mj-lt"/>
            </a:rPr>
            <a:t> – </a:t>
          </a:r>
          <a:r>
            <a:rPr lang="en-US" sz="5200" kern="1200" dirty="0">
              <a:latin typeface="+mj-lt"/>
              <a:cs typeface="JetBrains Mono" panose="02000009000000000000" pitchFamily="49" charset="0"/>
            </a:rPr>
            <a:t>p, h1-h6</a:t>
          </a:r>
        </a:p>
      </dsp:txBody>
      <dsp:txXfrm>
        <a:off x="103299" y="579327"/>
        <a:ext cx="6651402" cy="1909493"/>
      </dsp:txXfrm>
    </dsp:sp>
    <dsp:sp modelId="{00E310DE-82C2-4F16-ABFE-F0542E2830D8}">
      <dsp:nvSpPr>
        <dsp:cNvPr id="0" name=""/>
        <dsp:cNvSpPr/>
      </dsp:nvSpPr>
      <dsp:spPr>
        <a:xfrm>
          <a:off x="0" y="2741879"/>
          <a:ext cx="6858000" cy="211609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200" kern="1200" dirty="0">
              <a:latin typeface="+mj-lt"/>
              <a:ea typeface="Jura" pitchFamily="2" charset="0"/>
            </a:rPr>
            <a:t>Форматирование</a:t>
          </a:r>
          <a:r>
            <a:rPr lang="ru-RU" sz="5200" kern="1200" dirty="0">
              <a:latin typeface="+mj-lt"/>
            </a:rPr>
            <a:t> – </a:t>
          </a:r>
          <a:r>
            <a:rPr lang="en-US" sz="5200" kern="1200" dirty="0">
              <a:latin typeface="+mj-lt"/>
              <a:cs typeface="JetBrains Mono" panose="02000009000000000000" pitchFamily="49" charset="0"/>
            </a:rPr>
            <a:t>b, strong, </a:t>
          </a:r>
          <a:r>
            <a:rPr lang="en-US" sz="5200" kern="1200" dirty="0" err="1">
              <a:latin typeface="+mj-lt"/>
              <a:cs typeface="JetBrains Mono" panose="02000009000000000000" pitchFamily="49" charset="0"/>
            </a:rPr>
            <a:t>i</a:t>
          </a:r>
          <a:r>
            <a:rPr lang="en-US" sz="5200" kern="1200" dirty="0">
              <a:latin typeface="+mj-lt"/>
              <a:cs typeface="JetBrains Mono" panose="02000009000000000000" pitchFamily="49" charset="0"/>
            </a:rPr>
            <a:t>, strike, u</a:t>
          </a:r>
        </a:p>
      </dsp:txBody>
      <dsp:txXfrm>
        <a:off x="103299" y="2845178"/>
        <a:ext cx="6651402" cy="19094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0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red</a:t>
          </a:r>
        </a:p>
      </dsp:txBody>
      <dsp:txXfrm>
        <a:off x="47748" y="47748"/>
        <a:ext cx="6762504" cy="882624"/>
      </dsp:txXfrm>
    </dsp:sp>
    <dsp:sp modelId="{00E310DE-82C2-4F16-ABFE-F0542E2830D8}">
      <dsp:nvSpPr>
        <dsp:cNvPr id="0" name=""/>
        <dsp:cNvSpPr/>
      </dsp:nvSpPr>
      <dsp:spPr>
        <a:xfrm>
          <a:off x="0" y="1090379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(255,0,0)</a:t>
          </a:r>
        </a:p>
      </dsp:txBody>
      <dsp:txXfrm>
        <a:off x="47748" y="1138127"/>
        <a:ext cx="6762504" cy="882624"/>
      </dsp:txXfrm>
    </dsp:sp>
    <dsp:sp modelId="{609C73A2-EDC4-4983-B88E-3176E74BBCFE}">
      <dsp:nvSpPr>
        <dsp:cNvPr id="0" name=""/>
        <dsp:cNvSpPr/>
      </dsp:nvSpPr>
      <dsp:spPr>
        <a:xfrm>
          <a:off x="0" y="2177939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(100%,0%,0%)</a:t>
          </a:r>
        </a:p>
      </dsp:txBody>
      <dsp:txXfrm>
        <a:off x="47748" y="2225687"/>
        <a:ext cx="6762504" cy="882624"/>
      </dsp:txXfrm>
    </dsp:sp>
    <dsp:sp modelId="{1CDD535F-06D7-460C-88A8-465E5F0A1820}">
      <dsp:nvSpPr>
        <dsp:cNvPr id="0" name=""/>
        <dsp:cNvSpPr/>
      </dsp:nvSpPr>
      <dsp:spPr>
        <a:xfrm>
          <a:off x="0" y="3275333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#ff0000</a:t>
          </a:r>
        </a:p>
      </dsp:txBody>
      <dsp:txXfrm>
        <a:off x="47748" y="3323081"/>
        <a:ext cx="6762504" cy="882624"/>
      </dsp:txXfrm>
    </dsp:sp>
    <dsp:sp modelId="{DEE55B55-4763-4B5F-9ADB-D68C0C4A0F63}">
      <dsp:nvSpPr>
        <dsp:cNvPr id="0" name=""/>
        <dsp:cNvSpPr/>
      </dsp:nvSpPr>
      <dsp:spPr>
        <a:xfrm>
          <a:off x="0" y="4353060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#f00</a:t>
          </a:r>
        </a:p>
      </dsp:txBody>
      <dsp:txXfrm>
        <a:off x="47748" y="4400808"/>
        <a:ext cx="6762504" cy="8826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396209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font-family: </a:t>
          </a: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arial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, </a:t>
          </a: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helvetica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, serif;</a:t>
          </a:r>
        </a:p>
      </dsp:txBody>
      <dsp:txXfrm>
        <a:off x="28900" y="425109"/>
        <a:ext cx="6800200" cy="534220"/>
      </dsp:txXfrm>
    </dsp:sp>
    <dsp:sp modelId="{6F7E859E-8758-4BAA-B412-3C8AB01E62BE}">
      <dsp:nvSpPr>
        <dsp:cNvPr id="0" name=""/>
        <dsp:cNvSpPr/>
      </dsp:nvSpPr>
      <dsp:spPr>
        <a:xfrm>
          <a:off x="0" y="1054469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font-size: 16px;</a:t>
          </a:r>
        </a:p>
      </dsp:txBody>
      <dsp:txXfrm>
        <a:off x="28900" y="1083369"/>
        <a:ext cx="6800200" cy="534220"/>
      </dsp:txXfrm>
    </dsp:sp>
    <dsp:sp modelId="{B31DFF73-759A-46A5-9849-53C73B021EB2}">
      <dsp:nvSpPr>
        <dsp:cNvPr id="0" name=""/>
        <dsp:cNvSpPr/>
      </dsp:nvSpPr>
      <dsp:spPr>
        <a:xfrm>
          <a:off x="0" y="1698423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font-weight: bold;</a:t>
          </a:r>
        </a:p>
      </dsp:txBody>
      <dsp:txXfrm>
        <a:off x="28900" y="1727323"/>
        <a:ext cx="6800200" cy="534220"/>
      </dsp:txXfrm>
    </dsp:sp>
    <dsp:sp modelId="{623425F7-38D7-456E-9C16-FDD8AF1C50A8}">
      <dsp:nvSpPr>
        <dsp:cNvPr id="0" name=""/>
        <dsp:cNvSpPr/>
      </dsp:nvSpPr>
      <dsp:spPr>
        <a:xfrm>
          <a:off x="0" y="2370990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font-style: italic;</a:t>
          </a:r>
        </a:p>
      </dsp:txBody>
      <dsp:txXfrm>
        <a:off x="28900" y="2399890"/>
        <a:ext cx="6800200" cy="534220"/>
      </dsp:txXfrm>
    </dsp:sp>
    <dsp:sp modelId="{8A1BB01B-1726-4CA8-93C6-EB0B2300062C}">
      <dsp:nvSpPr>
        <dsp:cNvPr id="0" name=""/>
        <dsp:cNvSpPr/>
      </dsp:nvSpPr>
      <dsp:spPr>
        <a:xfrm>
          <a:off x="0" y="3029250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text-decoration: underline;</a:t>
          </a:r>
        </a:p>
      </dsp:txBody>
      <dsp:txXfrm>
        <a:off x="28900" y="3058150"/>
        <a:ext cx="6800200" cy="534220"/>
      </dsp:txXfrm>
    </dsp:sp>
    <dsp:sp modelId="{30308C60-D7DD-40D2-A4F9-B6CFF3012663}">
      <dsp:nvSpPr>
        <dsp:cNvPr id="0" name=""/>
        <dsp:cNvSpPr/>
      </dsp:nvSpPr>
      <dsp:spPr>
        <a:xfrm>
          <a:off x="0" y="3687510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text-transform</a:t>
          </a:r>
          <a:r>
            <a:rPr lang="en-US" sz="2300" kern="1200" dirty="0"/>
            <a:t>: 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capitalize</a:t>
          </a:r>
          <a:r>
            <a:rPr lang="en-US" sz="2300" kern="1200" dirty="0"/>
            <a:t>;</a:t>
          </a:r>
        </a:p>
      </dsp:txBody>
      <dsp:txXfrm>
        <a:off x="28900" y="3716410"/>
        <a:ext cx="6800200" cy="534220"/>
      </dsp:txXfrm>
    </dsp:sp>
    <dsp:sp modelId="{329DB40E-06AE-43D0-979F-E8DF8DD057AD}">
      <dsp:nvSpPr>
        <dsp:cNvPr id="0" name=""/>
        <dsp:cNvSpPr/>
      </dsp:nvSpPr>
      <dsp:spPr>
        <a:xfrm>
          <a:off x="0" y="4345770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text-align</a:t>
          </a:r>
          <a:r>
            <a:rPr lang="en-US" sz="2300" kern="1200" dirty="0"/>
            <a:t>: 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center</a:t>
          </a:r>
          <a:r>
            <a:rPr lang="en-US" sz="2300" kern="1200" dirty="0"/>
            <a:t>;</a:t>
          </a:r>
        </a:p>
      </dsp:txBody>
      <dsp:txXfrm>
        <a:off x="28900" y="4374670"/>
        <a:ext cx="6800200" cy="5342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2819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margin: 15px;</a:t>
          </a:r>
        </a:p>
      </dsp:txBody>
      <dsp:txXfrm>
        <a:off x="47748" y="50567"/>
        <a:ext cx="6762504" cy="882624"/>
      </dsp:txXfrm>
    </dsp:sp>
    <dsp:sp modelId="{6F7E859E-8758-4BAA-B412-3C8AB01E62BE}">
      <dsp:nvSpPr>
        <dsp:cNvPr id="0" name=""/>
        <dsp:cNvSpPr/>
      </dsp:nvSpPr>
      <dsp:spPr>
        <a:xfrm>
          <a:off x="0" y="1114476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padding-left: 3%;</a:t>
          </a:r>
        </a:p>
      </dsp:txBody>
      <dsp:txXfrm>
        <a:off x="47748" y="1162224"/>
        <a:ext cx="6762504" cy="882624"/>
      </dsp:txXfrm>
    </dsp:sp>
    <dsp:sp modelId="{3F38E0F9-A5CF-4AE5-8B21-58598618671F}">
      <dsp:nvSpPr>
        <dsp:cNvPr id="0" name=""/>
        <dsp:cNvSpPr/>
      </dsp:nvSpPr>
      <dsp:spPr>
        <a:xfrm>
          <a:off x="0" y="2177939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border-style: solid;</a:t>
          </a:r>
        </a:p>
      </dsp:txBody>
      <dsp:txXfrm>
        <a:off x="47748" y="2225687"/>
        <a:ext cx="6762504" cy="882624"/>
      </dsp:txXfrm>
    </dsp:sp>
    <dsp:sp modelId="{36D03AC3-4D47-4529-9627-84033AED123D}">
      <dsp:nvSpPr>
        <dsp:cNvPr id="0" name=""/>
        <dsp:cNvSpPr/>
      </dsp:nvSpPr>
      <dsp:spPr>
        <a:xfrm>
          <a:off x="0" y="3265500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border-width: 5px;</a:t>
          </a:r>
        </a:p>
      </dsp:txBody>
      <dsp:txXfrm>
        <a:off x="47748" y="3313248"/>
        <a:ext cx="6762504" cy="882624"/>
      </dsp:txXfrm>
    </dsp:sp>
    <dsp:sp modelId="{FDD8002D-A534-442E-9C9C-777CC0048EC4}">
      <dsp:nvSpPr>
        <dsp:cNvPr id="0" name=""/>
        <dsp:cNvSpPr/>
      </dsp:nvSpPr>
      <dsp:spPr>
        <a:xfrm>
          <a:off x="0" y="4353060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border-color: red;</a:t>
          </a:r>
        </a:p>
      </dsp:txBody>
      <dsp:txXfrm>
        <a:off x="47748" y="4400808"/>
        <a:ext cx="6762504" cy="8826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593BD-122E-4317-A8EC-150D86085235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263E2-7AD5-44C2-8189-B92B131C6F2B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+mj-lt"/>
              <a:ea typeface="Jura" pitchFamily="2" charset="0"/>
            </a:rPr>
            <a:t>Программы, написанные на </a:t>
          </a:r>
          <a:r>
            <a:rPr lang="en-US" sz="3500" kern="1200" dirty="0" err="1">
              <a:latin typeface="+mj-lt"/>
              <a:ea typeface="Jura" pitchFamily="2" charset="0"/>
            </a:rPr>
            <a:t>js</a:t>
          </a:r>
          <a:r>
            <a:rPr lang="en-US" sz="3500" kern="1200" dirty="0">
              <a:latin typeface="+mj-lt"/>
              <a:ea typeface="Jura" pitchFamily="2" charset="0"/>
            </a:rPr>
            <a:t>, </a:t>
          </a:r>
          <a:r>
            <a:rPr lang="ru-RU" sz="3500" kern="1200" dirty="0">
              <a:latin typeface="+mj-lt"/>
              <a:ea typeface="Jura" pitchFamily="2" charset="0"/>
            </a:rPr>
            <a:t>называют скриптами </a:t>
          </a:r>
          <a:r>
            <a:rPr lang="en-US" sz="3500" kern="1200" dirty="0">
              <a:latin typeface="+mj-lt"/>
              <a:ea typeface="Jura" pitchFamily="2" charset="0"/>
            </a:rPr>
            <a:t>(scripts)</a:t>
          </a:r>
        </a:p>
      </dsp:txBody>
      <dsp:txXfrm>
        <a:off x="0" y="2604"/>
        <a:ext cx="6858000" cy="1776263"/>
      </dsp:txXfrm>
    </dsp:sp>
    <dsp:sp modelId="{71C0463B-2C58-4417-B5BE-01664B840B6B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95181-0364-491D-96FD-C07FF2FAF350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+mj-lt"/>
              <a:ea typeface="Jura" pitchFamily="2" charset="0"/>
            </a:rPr>
            <a:t>Скрипты не требуют компиляции</a:t>
          </a:r>
          <a:r>
            <a:rPr lang="en-US" sz="3500" kern="1200" dirty="0">
              <a:latin typeface="+mj-lt"/>
              <a:ea typeface="Jura" pitchFamily="2" charset="0"/>
            </a:rPr>
            <a:t>/</a:t>
          </a:r>
          <a:r>
            <a:rPr lang="ru-RU" sz="3500" kern="1200" dirty="0">
              <a:latin typeface="+mj-lt"/>
              <a:ea typeface="Jura" pitchFamily="2" charset="0"/>
            </a:rPr>
            <a:t>интерпретации</a:t>
          </a:r>
          <a:endParaRPr lang="en-US" sz="3500" kern="1200" dirty="0">
            <a:latin typeface="+mj-lt"/>
            <a:ea typeface="Jura" pitchFamily="2" charset="0"/>
          </a:endParaRPr>
        </a:p>
      </dsp:txBody>
      <dsp:txXfrm>
        <a:off x="0" y="1778868"/>
        <a:ext cx="6858000" cy="1776263"/>
      </dsp:txXfrm>
    </dsp:sp>
    <dsp:sp modelId="{AAFDB182-E87E-4AAC-952A-FF597196C9A6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6597C-1172-4A9A-B86B-A5F57F3B451B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>
              <a:latin typeface="+mj-lt"/>
              <a:ea typeface="Jura" pitchFamily="2" charset="0"/>
            </a:rPr>
            <a:t>js</a:t>
          </a:r>
          <a:r>
            <a:rPr lang="en-US" sz="3500" kern="1200" dirty="0">
              <a:latin typeface="+mj-lt"/>
              <a:ea typeface="Jura" pitchFamily="2" charset="0"/>
            </a:rPr>
            <a:t> </a:t>
          </a:r>
          <a:r>
            <a:rPr lang="ru-RU" sz="3500" kern="1200" dirty="0">
              <a:latin typeface="+mj-lt"/>
              <a:ea typeface="Jura" pitchFamily="2" charset="0"/>
            </a:rPr>
            <a:t>не имеет никакого отношения к </a:t>
          </a:r>
          <a:r>
            <a:rPr lang="en-US" sz="3500" kern="1200" dirty="0">
              <a:latin typeface="+mj-lt"/>
              <a:ea typeface="Jura" pitchFamily="2" charset="0"/>
            </a:rPr>
            <a:t>Java</a:t>
          </a:r>
        </a:p>
      </dsp:txBody>
      <dsp:txXfrm>
        <a:off x="0" y="3555131"/>
        <a:ext cx="6858000" cy="17762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74156"/>
          <a:ext cx="6858000" cy="6104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latin typeface="+mj-lt"/>
              <a:ea typeface="Jura" pitchFamily="2" charset="0"/>
            </a:rPr>
            <a:t>Изменение разметки и стилей на странице</a:t>
          </a:r>
          <a:endParaRPr lang="en-US" sz="1500" kern="1200" dirty="0">
            <a:latin typeface="+mj-lt"/>
            <a:ea typeface="Jura" pitchFamily="2" charset="0"/>
          </a:endParaRPr>
        </a:p>
      </dsp:txBody>
      <dsp:txXfrm>
        <a:off x="29798" y="103954"/>
        <a:ext cx="6798404" cy="550814"/>
      </dsp:txXfrm>
    </dsp:sp>
    <dsp:sp modelId="{6F7E859E-8758-4BAA-B412-3C8AB01E62BE}">
      <dsp:nvSpPr>
        <dsp:cNvPr id="0" name=""/>
        <dsp:cNvSpPr/>
      </dsp:nvSpPr>
      <dsp:spPr>
        <a:xfrm>
          <a:off x="0" y="737278"/>
          <a:ext cx="6858000" cy="6104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latin typeface="+mj-lt"/>
              <a:ea typeface="Jura" pitchFamily="2" charset="0"/>
            </a:rPr>
            <a:t>Реакция на действия пользователя – клики по элементам, нажатие клавиш и т. д.</a:t>
          </a:r>
          <a:endParaRPr lang="en-US" sz="1500" kern="1200" dirty="0">
            <a:latin typeface="+mj-lt"/>
            <a:ea typeface="Jura" pitchFamily="2" charset="0"/>
          </a:endParaRPr>
        </a:p>
      </dsp:txBody>
      <dsp:txXfrm>
        <a:off x="29798" y="767076"/>
        <a:ext cx="6798404" cy="550814"/>
      </dsp:txXfrm>
    </dsp:sp>
    <dsp:sp modelId="{3F38E0F9-A5CF-4AE5-8B21-58598618671F}">
      <dsp:nvSpPr>
        <dsp:cNvPr id="0" name=""/>
        <dsp:cNvSpPr/>
      </dsp:nvSpPr>
      <dsp:spPr>
        <a:xfrm>
          <a:off x="0" y="1381378"/>
          <a:ext cx="6858000" cy="6104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latin typeface="+mj-lt"/>
              <a:ea typeface="Jura" pitchFamily="2" charset="0"/>
            </a:rPr>
            <a:t>Передача и принятие данных по сети (</a:t>
          </a:r>
          <a:r>
            <a:rPr lang="en-US" sz="1500" kern="1200" dirty="0">
              <a:latin typeface="+mj-lt"/>
              <a:ea typeface="Jura" pitchFamily="2" charset="0"/>
            </a:rPr>
            <a:t>AJAX</a:t>
          </a:r>
          <a:r>
            <a:rPr lang="ru-RU" sz="1500" kern="1200" dirty="0">
              <a:latin typeface="+mj-lt"/>
              <a:ea typeface="Jura" pitchFamily="2" charset="0"/>
            </a:rPr>
            <a:t>)</a:t>
          </a:r>
          <a:endParaRPr lang="en-US" sz="1500" kern="1200" dirty="0">
            <a:latin typeface="+mj-lt"/>
            <a:ea typeface="Jura" pitchFamily="2" charset="0"/>
          </a:endParaRPr>
        </a:p>
      </dsp:txBody>
      <dsp:txXfrm>
        <a:off x="29798" y="1411176"/>
        <a:ext cx="6798404" cy="550814"/>
      </dsp:txXfrm>
    </dsp:sp>
    <dsp:sp modelId="{36D03AC3-4D47-4529-9627-84033AED123D}">
      <dsp:nvSpPr>
        <dsp:cNvPr id="0" name=""/>
        <dsp:cNvSpPr/>
      </dsp:nvSpPr>
      <dsp:spPr>
        <a:xfrm>
          <a:off x="0" y="2034989"/>
          <a:ext cx="6858000" cy="6104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kern="1200" dirty="0">
              <a:latin typeface="+mj-lt"/>
              <a:ea typeface="Jura" pitchFamily="2" charset="0"/>
            </a:rPr>
            <a:t>Вывод сообщений для пользователя</a:t>
          </a:r>
          <a:endParaRPr lang="en-US" sz="1500" b="0" kern="1200" dirty="0">
            <a:latin typeface="+mj-lt"/>
            <a:ea typeface="Jura" pitchFamily="2" charset="0"/>
          </a:endParaRPr>
        </a:p>
      </dsp:txBody>
      <dsp:txXfrm>
        <a:off x="29798" y="2064787"/>
        <a:ext cx="6798404" cy="550814"/>
      </dsp:txXfrm>
    </dsp:sp>
    <dsp:sp modelId="{FDD8002D-A534-442E-9C9C-777CC0048EC4}">
      <dsp:nvSpPr>
        <dsp:cNvPr id="0" name=""/>
        <dsp:cNvSpPr/>
      </dsp:nvSpPr>
      <dsp:spPr>
        <a:xfrm>
          <a:off x="0" y="2688599"/>
          <a:ext cx="6858000" cy="6104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kern="1200" dirty="0">
              <a:latin typeface="+mj-lt"/>
              <a:ea typeface="Jura" pitchFamily="2" charset="0"/>
            </a:rPr>
            <a:t>Хранение данных на строне клиента</a:t>
          </a:r>
          <a:endParaRPr lang="en-US" sz="1500" b="0" kern="1200" dirty="0">
            <a:latin typeface="+mj-lt"/>
            <a:ea typeface="Jura" pitchFamily="2" charset="0"/>
          </a:endParaRPr>
        </a:p>
      </dsp:txBody>
      <dsp:txXfrm>
        <a:off x="29798" y="2718397"/>
        <a:ext cx="6798404" cy="550814"/>
      </dsp:txXfrm>
    </dsp:sp>
    <dsp:sp modelId="{532ABD8E-4AFB-4977-88B0-F01636CB9362}">
      <dsp:nvSpPr>
        <dsp:cNvPr id="0" name=""/>
        <dsp:cNvSpPr/>
      </dsp:nvSpPr>
      <dsp:spPr>
        <a:xfrm>
          <a:off x="0" y="3342210"/>
          <a:ext cx="6858000" cy="6104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strike="sngStrike" kern="1200" dirty="0">
              <a:latin typeface="+mj-lt"/>
              <a:ea typeface="Jura" pitchFamily="2" charset="0"/>
            </a:rPr>
            <a:t>Чтение файлов, запуск программ</a:t>
          </a:r>
          <a:endParaRPr lang="en-US" sz="1500" b="0" strike="sngStrike" kern="1200" dirty="0">
            <a:latin typeface="+mj-lt"/>
            <a:ea typeface="Jura" pitchFamily="2" charset="0"/>
          </a:endParaRPr>
        </a:p>
      </dsp:txBody>
      <dsp:txXfrm>
        <a:off x="29798" y="3372008"/>
        <a:ext cx="6798404" cy="550814"/>
      </dsp:txXfrm>
    </dsp:sp>
    <dsp:sp modelId="{5329ED99-6FB0-4E26-9C4E-A1D8DB80650B}">
      <dsp:nvSpPr>
        <dsp:cNvPr id="0" name=""/>
        <dsp:cNvSpPr/>
      </dsp:nvSpPr>
      <dsp:spPr>
        <a:xfrm>
          <a:off x="0" y="3995821"/>
          <a:ext cx="6858000" cy="6104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strike="sngStrike" kern="1200" dirty="0">
              <a:latin typeface="+mj-lt"/>
              <a:ea typeface="Jura" pitchFamily="2" charset="0"/>
            </a:rPr>
            <a:t>Разделение состояния между табами</a:t>
          </a:r>
          <a:r>
            <a:rPr lang="en-US" sz="1500" b="0" strike="sngStrike" kern="1200" dirty="0">
              <a:latin typeface="+mj-lt"/>
              <a:ea typeface="Jura" pitchFamily="2" charset="0"/>
            </a:rPr>
            <a:t>/</a:t>
          </a:r>
          <a:r>
            <a:rPr lang="ru-RU" sz="1500" b="0" strike="sngStrike" kern="1200" dirty="0">
              <a:latin typeface="+mj-lt"/>
              <a:ea typeface="Jura" pitchFamily="2" charset="0"/>
            </a:rPr>
            <a:t>окнами</a:t>
          </a:r>
        </a:p>
      </dsp:txBody>
      <dsp:txXfrm>
        <a:off x="29798" y="4025619"/>
        <a:ext cx="6798404" cy="550814"/>
      </dsp:txXfrm>
    </dsp:sp>
    <dsp:sp modelId="{77E10718-4786-4FC2-BAB7-55D71FD47831}">
      <dsp:nvSpPr>
        <dsp:cNvPr id="0" name=""/>
        <dsp:cNvSpPr/>
      </dsp:nvSpPr>
      <dsp:spPr>
        <a:xfrm>
          <a:off x="0" y="4649432"/>
          <a:ext cx="6858000" cy="6104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strike="sngStrike" kern="1200" dirty="0">
              <a:latin typeface="+mj-lt"/>
              <a:ea typeface="Jura" pitchFamily="2" charset="0"/>
            </a:rPr>
            <a:t>Безопасная коммуникация с «чужими» сайтами</a:t>
          </a:r>
          <a:r>
            <a:rPr lang="en-US" sz="1500" b="0" strike="sngStrike" kern="1200" dirty="0">
              <a:latin typeface="+mj-lt"/>
              <a:ea typeface="Jura" pitchFamily="2" charset="0"/>
            </a:rPr>
            <a:t>/</a:t>
          </a:r>
          <a:r>
            <a:rPr lang="ru-RU" sz="1500" b="0" strike="sngStrike" kern="1200" dirty="0">
              <a:latin typeface="+mj-lt"/>
              <a:ea typeface="Jura" pitchFamily="2" charset="0"/>
            </a:rPr>
            <a:t>доменами</a:t>
          </a:r>
        </a:p>
      </dsp:txBody>
      <dsp:txXfrm>
        <a:off x="29798" y="4679230"/>
        <a:ext cx="6798404" cy="55081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81356"/>
          <a:ext cx="6858000" cy="8138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  <a:cs typeface="JetBrains Mono" panose="02000009000000000000" pitchFamily="49" charset="0"/>
            </a:rPr>
            <a:t>Number</a:t>
          </a:r>
          <a:r>
            <a:rPr lang="en-US" sz="2000" kern="1200" dirty="0">
              <a:latin typeface="+mj-lt"/>
            </a:rPr>
            <a:t> – </a:t>
          </a:r>
          <a:r>
            <a:rPr lang="ru-RU" sz="2000" kern="1200" dirty="0">
              <a:latin typeface="+mj-lt"/>
              <a:cs typeface="JetBrains Mono" panose="02000009000000000000" pitchFamily="49" charset="0"/>
            </a:rPr>
            <a:t>включает</a:t>
          </a:r>
          <a:r>
            <a:rPr lang="ru-RU" sz="2000" kern="1200" dirty="0">
              <a:latin typeface="+mj-lt"/>
            </a:rPr>
            <a:t> </a:t>
          </a:r>
          <a:r>
            <a:rPr lang="en-US" sz="2000" kern="1200" dirty="0">
              <a:latin typeface="+mj-lt"/>
              <a:cs typeface="JetBrains Mono" panose="02000009000000000000" pitchFamily="49" charset="0"/>
            </a:rPr>
            <a:t>int</a:t>
          </a:r>
          <a:r>
            <a:rPr lang="en-US" sz="2000" kern="1200" dirty="0">
              <a:latin typeface="+mj-lt"/>
            </a:rPr>
            <a:t> </a:t>
          </a:r>
          <a:r>
            <a:rPr lang="ru-RU" sz="2000" kern="1200" dirty="0">
              <a:latin typeface="+mj-lt"/>
              <a:cs typeface="JetBrains Mono" panose="02000009000000000000" pitchFamily="49" charset="0"/>
            </a:rPr>
            <a:t>и</a:t>
          </a:r>
          <a:r>
            <a:rPr lang="ru-RU" sz="2000" kern="1200" dirty="0">
              <a:latin typeface="+mj-lt"/>
            </a:rPr>
            <a:t> </a:t>
          </a:r>
          <a:r>
            <a:rPr lang="en-US" sz="2000" kern="1200" dirty="0">
              <a:latin typeface="+mj-lt"/>
              <a:cs typeface="JetBrains Mono" panose="02000009000000000000" pitchFamily="49" charset="0"/>
            </a:rPr>
            <a:t>float</a:t>
          </a:r>
        </a:p>
      </dsp:txBody>
      <dsp:txXfrm>
        <a:off x="39730" y="121086"/>
        <a:ext cx="6778540" cy="734421"/>
      </dsp:txXfrm>
    </dsp:sp>
    <dsp:sp modelId="{6F7E859E-8758-4BAA-B412-3C8AB01E62BE}">
      <dsp:nvSpPr>
        <dsp:cNvPr id="0" name=""/>
        <dsp:cNvSpPr/>
      </dsp:nvSpPr>
      <dsp:spPr>
        <a:xfrm>
          <a:off x="0" y="965519"/>
          <a:ext cx="6858000" cy="8138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  <a:cs typeface="JetBrains Mono" panose="02000009000000000000" pitchFamily="49" charset="0"/>
            </a:rPr>
            <a:t>String</a:t>
          </a:r>
          <a:r>
            <a:rPr lang="en-US" sz="2000" kern="1200" dirty="0">
              <a:latin typeface="+mj-lt"/>
            </a:rPr>
            <a:t> – </a:t>
          </a:r>
          <a:r>
            <a:rPr lang="ru-RU" sz="2000" kern="1200" dirty="0">
              <a:latin typeface="+mj-lt"/>
              <a:ea typeface="Jura" pitchFamily="2" charset="0"/>
            </a:rPr>
            <a:t>для строковых литералов используются как двойные</a:t>
          </a:r>
          <a:r>
            <a:rPr lang="ru-RU" sz="2000" kern="1200" dirty="0">
              <a:latin typeface="+mj-lt"/>
              <a:cs typeface="JetBrains Mono" panose="02000009000000000000" pitchFamily="49" charset="0"/>
            </a:rPr>
            <a:t>(</a:t>
          </a:r>
          <a:r>
            <a:rPr lang="en-US" sz="2000" kern="1200" dirty="0">
              <a:latin typeface="+mj-lt"/>
              <a:cs typeface="JetBrains Mono" panose="02000009000000000000" pitchFamily="49" charset="0"/>
            </a:rPr>
            <a:t>“</a:t>
          </a:r>
          <a:r>
            <a:rPr lang="ru-RU" sz="2000" kern="1200" dirty="0">
              <a:latin typeface="+mj-lt"/>
              <a:cs typeface="JetBrains Mono" panose="02000009000000000000" pitchFamily="49" charset="0"/>
            </a:rPr>
            <a:t>)</a:t>
          </a:r>
          <a:r>
            <a:rPr lang="ru-RU" sz="2000" kern="1200" dirty="0">
              <a:latin typeface="+mj-lt"/>
            </a:rPr>
            <a:t>, </a:t>
          </a:r>
          <a:r>
            <a:rPr lang="ru-RU" sz="2000" kern="1200" dirty="0">
              <a:latin typeface="+mj-lt"/>
              <a:ea typeface="Jura" pitchFamily="2" charset="0"/>
            </a:rPr>
            <a:t>так и обычные</a:t>
          </a:r>
          <a:r>
            <a:rPr lang="en-US" sz="2000" kern="1200" dirty="0">
              <a:latin typeface="+mj-lt"/>
              <a:cs typeface="JetBrains Mono" panose="02000009000000000000" pitchFamily="49" charset="0"/>
            </a:rPr>
            <a:t>(‘)</a:t>
          </a:r>
          <a:r>
            <a:rPr lang="ru-RU" sz="2000" kern="1200" dirty="0">
              <a:latin typeface="+mj-lt"/>
            </a:rPr>
            <a:t> </a:t>
          </a:r>
          <a:r>
            <a:rPr lang="ru-RU" sz="2000" kern="1200" dirty="0">
              <a:latin typeface="+mj-lt"/>
              <a:ea typeface="Jura" pitchFamily="2" charset="0"/>
            </a:rPr>
            <a:t>ковычки</a:t>
          </a:r>
          <a:endParaRPr lang="en-US" sz="2000" kern="1200" dirty="0">
            <a:latin typeface="+mj-lt"/>
            <a:ea typeface="Jura" pitchFamily="2" charset="0"/>
          </a:endParaRPr>
        </a:p>
      </dsp:txBody>
      <dsp:txXfrm>
        <a:off x="39730" y="1005249"/>
        <a:ext cx="6778540" cy="734421"/>
      </dsp:txXfrm>
    </dsp:sp>
    <dsp:sp modelId="{3F38E0F9-A5CF-4AE5-8B21-58598618671F}">
      <dsp:nvSpPr>
        <dsp:cNvPr id="0" name=""/>
        <dsp:cNvSpPr/>
      </dsp:nvSpPr>
      <dsp:spPr>
        <a:xfrm>
          <a:off x="0" y="1824318"/>
          <a:ext cx="6858000" cy="8138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  <a:cs typeface="JetBrains Mono" panose="02000009000000000000" pitchFamily="49" charset="0"/>
            </a:rPr>
            <a:t>Boolean – true/false</a:t>
          </a:r>
        </a:p>
      </dsp:txBody>
      <dsp:txXfrm>
        <a:off x="39730" y="1864048"/>
        <a:ext cx="6778540" cy="734421"/>
      </dsp:txXfrm>
    </dsp:sp>
    <dsp:sp modelId="{36D03AC3-4D47-4529-9627-84033AED123D}">
      <dsp:nvSpPr>
        <dsp:cNvPr id="0" name=""/>
        <dsp:cNvSpPr/>
      </dsp:nvSpPr>
      <dsp:spPr>
        <a:xfrm>
          <a:off x="0" y="2695800"/>
          <a:ext cx="6858000" cy="8138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+mj-lt"/>
              <a:cs typeface="JetBrains Mono" panose="02000009000000000000" pitchFamily="49" charset="0"/>
            </a:rPr>
            <a:t>null</a:t>
          </a:r>
          <a:r>
            <a:rPr lang="en-US" sz="2000" b="0" kern="1200" dirty="0">
              <a:latin typeface="+mj-lt"/>
            </a:rPr>
            <a:t> – </a:t>
          </a:r>
          <a:r>
            <a:rPr lang="ru-RU" sz="2000" b="0" kern="1200" dirty="0">
              <a:latin typeface="+mj-lt"/>
              <a:ea typeface="Jura" pitchFamily="2" charset="0"/>
            </a:rPr>
            <a:t>специальное значение, представляющее «ничего»</a:t>
          </a:r>
          <a:endParaRPr lang="en-US" sz="2000" b="0" kern="1200" dirty="0">
            <a:latin typeface="+mj-lt"/>
            <a:ea typeface="Jura" pitchFamily="2" charset="0"/>
          </a:endParaRPr>
        </a:p>
      </dsp:txBody>
      <dsp:txXfrm>
        <a:off x="39730" y="2735530"/>
        <a:ext cx="6778540" cy="734421"/>
      </dsp:txXfrm>
    </dsp:sp>
    <dsp:sp modelId="{FDD8002D-A534-442E-9C9C-777CC0048EC4}">
      <dsp:nvSpPr>
        <dsp:cNvPr id="0" name=""/>
        <dsp:cNvSpPr/>
      </dsp:nvSpPr>
      <dsp:spPr>
        <a:xfrm>
          <a:off x="0" y="3567281"/>
          <a:ext cx="6858000" cy="8138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+mj-lt"/>
              <a:cs typeface="JetBrains Mono" panose="02000009000000000000" pitchFamily="49" charset="0"/>
            </a:rPr>
            <a:t>undefined</a:t>
          </a:r>
          <a:r>
            <a:rPr lang="en-US" sz="2000" b="0" kern="1200" dirty="0">
              <a:latin typeface="+mj-lt"/>
            </a:rPr>
            <a:t> – </a:t>
          </a:r>
          <a:r>
            <a:rPr lang="ru-RU" sz="2000" b="0" kern="1200" dirty="0">
              <a:latin typeface="+mj-lt"/>
              <a:ea typeface="Jura" pitchFamily="2" charset="0"/>
            </a:rPr>
            <a:t>специальное значение, представляющее «я точно не знаю, но похоже на ничего»</a:t>
          </a:r>
          <a:endParaRPr lang="en-US" sz="2000" b="0" kern="1200" dirty="0">
            <a:latin typeface="+mj-lt"/>
            <a:ea typeface="Jura" pitchFamily="2" charset="0"/>
          </a:endParaRPr>
        </a:p>
      </dsp:txBody>
      <dsp:txXfrm>
        <a:off x="39730" y="3607011"/>
        <a:ext cx="6778540" cy="734421"/>
      </dsp:txXfrm>
    </dsp:sp>
    <dsp:sp modelId="{532ABD8E-4AFB-4977-88B0-F01636CB9362}">
      <dsp:nvSpPr>
        <dsp:cNvPr id="0" name=""/>
        <dsp:cNvSpPr/>
      </dsp:nvSpPr>
      <dsp:spPr>
        <a:xfrm>
          <a:off x="0" y="4438762"/>
          <a:ext cx="6858000" cy="8138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strike="noStrike" kern="1200" dirty="0">
              <a:latin typeface="+mj-lt"/>
              <a:cs typeface="JetBrains Mono" panose="02000009000000000000" pitchFamily="49" charset="0"/>
            </a:rPr>
            <a:t>Object</a:t>
          </a:r>
          <a:r>
            <a:rPr lang="en-US" sz="2000" b="0" strike="noStrike" kern="1200" dirty="0">
              <a:latin typeface="+mj-lt"/>
            </a:rPr>
            <a:t> – </a:t>
          </a:r>
          <a:r>
            <a:rPr lang="ru-RU" sz="2000" b="0" strike="noStrike" kern="1200" dirty="0">
              <a:latin typeface="+mj-lt"/>
              <a:ea typeface="Jura" pitchFamily="2" charset="0"/>
            </a:rPr>
            <a:t>сложный тип для хранения динамических объектов</a:t>
          </a:r>
          <a:endParaRPr lang="en-US" sz="2000" b="0" strike="noStrike" kern="1200" dirty="0">
            <a:latin typeface="+mj-lt"/>
            <a:ea typeface="Jura" pitchFamily="2" charset="0"/>
          </a:endParaRPr>
        </a:p>
      </dsp:txBody>
      <dsp:txXfrm>
        <a:off x="39730" y="4478492"/>
        <a:ext cx="6778540" cy="73442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593BD-122E-4317-A8EC-150D86085235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263E2-7AD5-44C2-8189-B92B131C6F2B}">
      <dsp:nvSpPr>
        <dsp:cNvPr id="0" name=""/>
        <dsp:cNvSpPr/>
      </dsp:nvSpPr>
      <dsp:spPr>
        <a:xfrm>
          <a:off x="0" y="651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document.getElementById</a:t>
          </a:r>
          <a:r>
            <a:rPr lang="en-US" sz="24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(id)</a:t>
          </a:r>
        </a:p>
      </dsp:txBody>
      <dsp:txXfrm>
        <a:off x="0" y="651"/>
        <a:ext cx="6858000" cy="761813"/>
      </dsp:txXfrm>
    </dsp:sp>
    <dsp:sp modelId="{71C0463B-2C58-4417-B5BE-01664B840B6B}">
      <dsp:nvSpPr>
        <dsp:cNvPr id="0" name=""/>
        <dsp:cNvSpPr/>
      </dsp:nvSpPr>
      <dsp:spPr>
        <a:xfrm>
          <a:off x="0" y="762465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95181-0364-491D-96FD-C07FF2FAF350}">
      <dsp:nvSpPr>
        <dsp:cNvPr id="0" name=""/>
        <dsp:cNvSpPr/>
      </dsp:nvSpPr>
      <dsp:spPr>
        <a:xfrm>
          <a:off x="0" y="762465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document.getElementsByTagName</a:t>
          </a:r>
          <a:r>
            <a:rPr lang="en-US" sz="24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(name)</a:t>
          </a:r>
        </a:p>
      </dsp:txBody>
      <dsp:txXfrm>
        <a:off x="0" y="762465"/>
        <a:ext cx="6858000" cy="761813"/>
      </dsp:txXfrm>
    </dsp:sp>
    <dsp:sp modelId="{AAFDB182-E87E-4AAC-952A-FF597196C9A6}">
      <dsp:nvSpPr>
        <dsp:cNvPr id="0" name=""/>
        <dsp:cNvSpPr/>
      </dsp:nvSpPr>
      <dsp:spPr>
        <a:xfrm>
          <a:off x="0" y="152427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6597C-1172-4A9A-B86B-A5F57F3B451B}">
      <dsp:nvSpPr>
        <dsp:cNvPr id="0" name=""/>
        <dsp:cNvSpPr/>
      </dsp:nvSpPr>
      <dsp:spPr>
        <a:xfrm>
          <a:off x="0" y="1524279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document.getElementsByClassName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(name)</a:t>
          </a:r>
        </a:p>
      </dsp:txBody>
      <dsp:txXfrm>
        <a:off x="0" y="1524279"/>
        <a:ext cx="6858000" cy="761813"/>
      </dsp:txXfrm>
    </dsp:sp>
    <dsp:sp modelId="{F750797F-688A-4A94-B552-DC245D157E1D}">
      <dsp:nvSpPr>
        <dsp:cNvPr id="0" name=""/>
        <dsp:cNvSpPr/>
      </dsp:nvSpPr>
      <dsp:spPr>
        <a:xfrm>
          <a:off x="0" y="2286093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9F498-E7E8-4CB5-BD36-27A2581F9F24}">
      <dsp:nvSpPr>
        <dsp:cNvPr id="0" name=""/>
        <dsp:cNvSpPr/>
      </dsp:nvSpPr>
      <dsp:spPr>
        <a:xfrm>
          <a:off x="0" y="2286093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document.body</a:t>
          </a:r>
          <a:endParaRPr lang="en-US" sz="2300" kern="1200" dirty="0">
            <a:latin typeface="JetBrains Mono" panose="02000009000000000000" pitchFamily="49" charset="0"/>
            <a:cs typeface="JetBrains Mono" panose="02000009000000000000" pitchFamily="49" charset="0"/>
          </a:endParaRPr>
        </a:p>
      </dsp:txBody>
      <dsp:txXfrm>
        <a:off x="0" y="2286093"/>
        <a:ext cx="6858000" cy="761813"/>
      </dsp:txXfrm>
    </dsp:sp>
    <dsp:sp modelId="{FA0ABB70-435D-4EF3-8937-F29074CCCDA3}">
      <dsp:nvSpPr>
        <dsp:cNvPr id="0" name=""/>
        <dsp:cNvSpPr/>
      </dsp:nvSpPr>
      <dsp:spPr>
        <a:xfrm>
          <a:off x="0" y="3047906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1A37B-CF9E-4FED-8852-691AED6CF9C8}">
      <dsp:nvSpPr>
        <dsp:cNvPr id="0" name=""/>
        <dsp:cNvSpPr/>
      </dsp:nvSpPr>
      <dsp:spPr>
        <a:xfrm>
          <a:off x="0" y="3047906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document.head</a:t>
          </a:r>
          <a:endParaRPr lang="en-US" sz="2300" kern="1200" dirty="0">
            <a:latin typeface="JetBrains Mono" panose="02000009000000000000" pitchFamily="49" charset="0"/>
            <a:cs typeface="JetBrains Mono" panose="02000009000000000000" pitchFamily="49" charset="0"/>
          </a:endParaRPr>
        </a:p>
      </dsp:txBody>
      <dsp:txXfrm>
        <a:off x="0" y="3047906"/>
        <a:ext cx="6858000" cy="761813"/>
      </dsp:txXfrm>
    </dsp:sp>
    <dsp:sp modelId="{A666439E-EF8D-4212-84FF-5F4FEB94555A}">
      <dsp:nvSpPr>
        <dsp:cNvPr id="0" name=""/>
        <dsp:cNvSpPr/>
      </dsp:nvSpPr>
      <dsp:spPr>
        <a:xfrm>
          <a:off x="0" y="380972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D2D44-3751-418B-B11A-51687E4CD27C}">
      <dsp:nvSpPr>
        <dsp:cNvPr id="0" name=""/>
        <dsp:cNvSpPr/>
      </dsp:nvSpPr>
      <dsp:spPr>
        <a:xfrm>
          <a:off x="0" y="3809720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document.links</a:t>
          </a:r>
          <a:endParaRPr lang="en-US" sz="2300" kern="1200" dirty="0">
            <a:latin typeface="JetBrains Mono" panose="02000009000000000000" pitchFamily="49" charset="0"/>
            <a:cs typeface="JetBrains Mono" panose="02000009000000000000" pitchFamily="49" charset="0"/>
          </a:endParaRPr>
        </a:p>
      </dsp:txBody>
      <dsp:txXfrm>
        <a:off x="0" y="3809720"/>
        <a:ext cx="6858000" cy="761813"/>
      </dsp:txXfrm>
    </dsp:sp>
    <dsp:sp modelId="{3086CD56-B8F0-4908-B057-FA21F2A723AC}">
      <dsp:nvSpPr>
        <dsp:cNvPr id="0" name=""/>
        <dsp:cNvSpPr/>
      </dsp:nvSpPr>
      <dsp:spPr>
        <a:xfrm>
          <a:off x="0" y="457153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6C55AD-D391-481D-BBAF-D30076D52219}">
      <dsp:nvSpPr>
        <dsp:cNvPr id="0" name=""/>
        <dsp:cNvSpPr/>
      </dsp:nvSpPr>
      <dsp:spPr>
        <a:xfrm>
          <a:off x="0" y="4571534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document.title</a:t>
          </a:r>
          <a:endParaRPr lang="en-US" sz="2300" kern="1200" dirty="0">
            <a:latin typeface="JetBrains Mono" panose="02000009000000000000" pitchFamily="49" charset="0"/>
            <a:cs typeface="JetBrains Mono" panose="02000009000000000000" pitchFamily="49" charset="0"/>
          </a:endParaRPr>
        </a:p>
      </dsp:txBody>
      <dsp:txXfrm>
        <a:off x="0" y="4571534"/>
        <a:ext cx="6858000" cy="761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384C-E913-1234-8251-591330200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F1E2C-39CB-7CA8-DA06-FAD3859B2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C75B1-9733-0E0D-27A9-8DF72DAE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38A2-5755-43BD-BC5D-E5E4308D2D1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13746-6E9B-7C3A-35A6-40A9B60F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5F8D8-3AD4-038A-32B9-53EB62C7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6E47-D6E3-489F-80E3-72190DCB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8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16964-A0BB-F4C5-71F9-E49340D0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8018A-6667-0DFB-1519-1BD8D97EB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55DF1-DA87-23F1-4021-7046536D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38A2-5755-43BD-BC5D-E5E4308D2D1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D7A63-7398-0201-47A1-30FAC59C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3EAD-10C0-5DD3-319D-24857029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6E47-D6E3-489F-80E3-72190DCB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0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5CCE6-CA69-F064-BD20-0047CCCEF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EB6AF-D944-5885-BBC5-91B084BD1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410DE-1545-B9E6-DADB-0CA9D46DA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38A2-5755-43BD-BC5D-E5E4308D2D1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73885-624F-04B6-83FB-725927C9B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2FC98-9BDA-CED0-CCBE-CF8BC3E2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6E47-D6E3-489F-80E3-72190DCB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00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495500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792550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70A3-38CC-0E41-F1AD-ADBBB4D6C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B96E5-7785-D884-D27A-64E5AA1FC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6AD5D-C8A4-55FB-2569-31C333663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38A2-5755-43BD-BC5D-E5E4308D2D1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767AE-B6CF-895A-3D05-0D1DAE3A9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FECC8-B5B2-A6A9-55A4-FFE5933E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6E47-D6E3-489F-80E3-72190DCB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8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244D-704B-97FE-A985-2BAF29CB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9DFC0-3C3A-F759-BE2C-E50A7C2F3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30326-5F1D-E43B-4E3D-EFFBD0A6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38A2-5755-43BD-BC5D-E5E4308D2D1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FE01A-59FF-E61F-1071-A636EE52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8FB52-3E92-106B-8DBE-CC143939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6E47-D6E3-489F-80E3-72190DCB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0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83EC-637C-1222-E6BC-FAF93F575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BFC63-A5F0-9ED2-3B2C-0DC396974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40314-758C-CF45-E298-5E72CEB0B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E98BA-6E43-B5F7-1CDC-CD877C34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38A2-5755-43BD-BC5D-E5E4308D2D1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12A6B-4DA1-2607-4E4A-B9D5D06D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21F3A-A907-FD48-B886-1712138F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6E47-D6E3-489F-80E3-72190DCB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1E15-E485-7942-9119-6060D02F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1E0E3-D30D-A72F-78B0-1587780F9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18096-3C8C-F47A-93B1-4ABDF6768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8CD20-71B3-6C40-9F3D-69D6D7A92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5111B3-BADD-5976-2043-6149942F8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2AC2D5-CE70-68E6-72F7-8360E37ED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38A2-5755-43BD-BC5D-E5E4308D2D1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8B037-896E-4852-8262-062C3EB7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1058F2-E184-8359-A3B2-02ABDCE3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6E47-D6E3-489F-80E3-72190DCB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4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D849-C72C-42B4-4C5E-2862DB13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CBBBD-8DD3-520E-EA2E-70D837D37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38A2-5755-43BD-BC5D-E5E4308D2D1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887822-4832-2434-FF37-C315897A8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CBEAD-D27F-A9E2-A859-DBE872BA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6E47-D6E3-489F-80E3-72190DCB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0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084FEA-B87C-32BE-ACD5-2F9B1B7B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38A2-5755-43BD-BC5D-E5E4308D2D1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CB290F-B640-7DEF-FB2C-884F412C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3B7CB-37B9-C391-1E39-7BD68948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6E47-D6E3-489F-80E3-72190DCB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9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40253-F10B-D0EE-DA81-3AB6C7262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92EDD-22B6-F5FB-BCA1-BF8347B60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3C97D-48E3-13A3-543A-5AEB07E36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91B68-8F81-339F-49A7-F2AB2AE71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38A2-5755-43BD-BC5D-E5E4308D2D1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FBAF1-628F-5D65-1D9F-F4F78CBD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C5B46-47FC-F471-46BC-9C86771B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6E47-D6E3-489F-80E3-72190DCB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1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C428-D825-B4DE-539C-9AAFC5D12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39893-282F-CEE7-68BF-3767EB5D3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1FC6C-A360-F76B-109D-59B5D4649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33410-0BA6-2C9D-BFD8-0786F6C0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38A2-5755-43BD-BC5D-E5E4308D2D1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B92E5-C86E-E458-08A0-1387EA9A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380F8-2568-105B-17C4-28F24BC5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6E47-D6E3-489F-80E3-72190DCB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1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9C42AD-5ABD-9615-869D-D647ECEF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19DF1-22AE-54AE-C069-9698052E3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A325E-C431-78F3-F2EB-DA6583F28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738A2-5755-43BD-BC5D-E5E4308D2D1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108A2-6690-2412-FAAF-046B42D45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FA2B6-5858-1D50-99BA-B9F547E0A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16E47-D6E3-489F-80E3-72190DCB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3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en-US" sz="3200" dirty="0"/>
              <a:t>WEB</a:t>
            </a:r>
            <a:r>
              <a:rPr lang="ru-RU" sz="3200" dirty="0"/>
              <a:t> – основные инструменты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167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Форма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 fontScale="47500" lnSpcReduction="20000"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action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processForm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method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Name: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Your 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Comments: 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textarea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comments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5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20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Your 		comments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</a:t>
            </a:r>
            <a:r>
              <a:rPr lang="en-US" sz="2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textarea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 you: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radio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areyou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radio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areyou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female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Female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submit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/form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набор тэгов, используемый для получения данных от пользователя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08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dirty="0">
                <a:ea typeface="Cambria Math" panose="02040503050406030204" pitchFamily="18" charset="0"/>
              </a:rPr>
              <a:t>Прямо в тэге:</a:t>
            </a:r>
            <a:endParaRPr lang="en-US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lang="es-ES" sz="2000" dirty="0">
                <a:solidFill>
                  <a:schemeClr val="accent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s-ES" sz="2000" dirty="0" err="1">
                <a:solidFill>
                  <a:schemeClr val="accent3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style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="</a:t>
            </a:r>
            <a:r>
              <a:rPr lang="es-ES" sz="2000" dirty="0">
                <a:solidFill>
                  <a:schemeClr val="accent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color: red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"&gt;&lt;</a:t>
            </a:r>
            <a:r>
              <a:rPr lang="es-ES" sz="2000" dirty="0">
                <a:solidFill>
                  <a:schemeClr val="accent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/p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lang="en-US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1625251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ru-RU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sz="2000" dirty="0">
                <a:ea typeface="Cambria Math" panose="02040503050406030204" pitchFamily="18" charset="0"/>
              </a:rPr>
              <a:t>В тэге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ea typeface="Cambria Math" panose="02040503050406030204" pitchFamily="18" charset="0"/>
              </a:rPr>
              <a:t> html </a:t>
            </a:r>
            <a:r>
              <a:rPr lang="ru-RU" sz="2000" dirty="0">
                <a:ea typeface="Cambria Math" panose="02040503050406030204" pitchFamily="18" charset="0"/>
              </a:rPr>
              <a:t>документа: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style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p {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 }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a {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blue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 }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/style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713743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dirty="0">
                <a:ea typeface="Cambria Math" panose="02040503050406030204" pitchFamily="18" charset="0"/>
              </a:rPr>
              <a:t>Во внешнем файле:</a:t>
            </a:r>
          </a:p>
          <a:p>
            <a:pPr marL="0" indent="0">
              <a:buNone/>
            </a:pPr>
            <a:r>
              <a:rPr lang="ru-RU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link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stylesheet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1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href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style.css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2270177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width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15%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height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100px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font-size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2em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blue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background-color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35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7A6D819-CDEE-4F8C-94A0-F596135F24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Цвет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92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0725DA1C-0949-46B4-B0DF-9454C5A4E8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Текст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39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C3C361-5286-4233-A452-82942421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Границы элементов</a:t>
            </a:r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5CE14E48-0DC0-4EEE-A61A-F61048E2F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061" y="2764650"/>
            <a:ext cx="7239627" cy="3246401"/>
          </a:xfrm>
          <a:noFill/>
        </p:spPr>
      </p:pic>
    </p:spTree>
    <p:extLst>
      <p:ext uri="{BB962C8B-B14F-4D97-AF65-F5344CB8AC3E}">
        <p14:creationId xmlns:p14="http://schemas.microsoft.com/office/powerpoint/2010/main" val="2759865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CE85EBB-264A-4A13-99E2-FA4CFA2C15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Границы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12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cap="none" dirty="0"/>
              <a:t>Блочная разметка страницы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26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7610C3-D462-4165-900C-36B63BCE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CEAA960-99C9-4BE8-9A63-0C58D2062F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B3838E-D750-4122-BD99-B32CAD808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Hyper Text Markup Language</a:t>
            </a:r>
          </a:p>
        </p:txBody>
      </p:sp>
    </p:spTree>
    <p:extLst>
      <p:ext uri="{BB962C8B-B14F-4D97-AF65-F5344CB8AC3E}">
        <p14:creationId xmlns:p14="http://schemas.microsoft.com/office/powerpoint/2010/main" val="4222861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AC6BDC-8DFC-48FF-992B-D490B919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D5FFC6B-5C21-460D-B2B8-80CCB6E3B4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6AF8-C88B-4C04-93A8-7EB99B11E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Язык программирования, который делает web страницы интерактивными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03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D90F-E566-4183-8666-CCB356B1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ru-RU" dirty="0"/>
              <a:t>в браузере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3FC430-7AED-4A15-9DBC-FE980ED25A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5891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Консоль разработчика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543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var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x = 5;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//присваивание, “old” way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let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x = 5; </a:t>
            </a: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const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y = 10;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//присваивание, “new” way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[1,2,3,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test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//создание массива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3+5; 12.3/4.1;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//мат операции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5 == 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5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//проверка на равенство значения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5 === 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5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//проверка на равенство значения и типа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val1 &amp;&amp; val2 || !val3;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//логические операции</a:t>
            </a: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12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170847D-65D4-4F84-8C06-B72F3E3BD4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67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(year &lt; 2021)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'Too early...'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(year &gt; 2021)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'Too late'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'Exactly!'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2051056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3;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while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 {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--;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do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while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&lt; 3);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(let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0;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&lt; 3;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++) { 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 shows 0, then 1, then 2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Циклы </a:t>
            </a:r>
            <a:r>
              <a:rPr lang="en-US" dirty="0">
                <a:latin typeface="+mj-lt"/>
                <a:ea typeface="Cambria Math" panose="02040503050406030204" pitchFamily="18" charset="0"/>
              </a:rPr>
              <a:t>while</a:t>
            </a:r>
            <a:r>
              <a:rPr lang="en-US" dirty="0">
                <a:latin typeface="+mj-lt"/>
              </a:rPr>
              <a:t> </a:t>
            </a:r>
            <a:r>
              <a:rPr lang="ru-RU" dirty="0">
                <a:latin typeface="+mj-lt"/>
              </a:rPr>
              <a:t>и </a:t>
            </a:r>
            <a:r>
              <a:rPr lang="en-US" dirty="0">
                <a:latin typeface="+mj-lt"/>
                <a:ea typeface="Cambria Math" panose="02040503050406030204" pitchFamily="18" charset="0"/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445493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a = 2 + 2;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switch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(a)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3: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'Too small'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break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4: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'Exactly!'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break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5: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'Too large'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break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default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"I don't know such values"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Оператор </a:t>
            </a:r>
            <a:r>
              <a:rPr lang="en-US" dirty="0">
                <a:latin typeface="+mj-lt"/>
                <a:ea typeface="Cambria Math" panose="02040503050406030204" pitchFamily="18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960294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function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sum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(a, b)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a + b;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result =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sum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(1, 2);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result );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sum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(a, b) =&gt; a + b;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(sum(3,4))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Функции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652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70562C2-0130-4A4A-8651-1B84F7C20B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Поиск элементов </a:t>
            </a:r>
            <a:r>
              <a:rPr lang="en-US" dirty="0"/>
              <a:t>DOM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55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6062C9-2866-4FB8-8620-7B127185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Document Object Model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33F2C2-156A-496D-87CC-D7D1A11BB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00" y="3121025"/>
            <a:ext cx="4629150" cy="2533650"/>
          </a:xfrm>
          <a:noFill/>
        </p:spPr>
      </p:pic>
    </p:spTree>
    <p:extLst>
      <p:ext uri="{BB962C8B-B14F-4D97-AF65-F5344CB8AC3E}">
        <p14:creationId xmlns:p14="http://schemas.microsoft.com/office/powerpoint/2010/main" val="53955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CC563A4-5CFD-47F7-B02D-51C49B4126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Изменение элементов </a:t>
            </a:r>
            <a:r>
              <a:rPr lang="en-US" dirty="0"/>
              <a:t>DOM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454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"Please wait for your turn"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result =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prompt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"What is your name"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"John"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result =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confirm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"Are you sure?"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Простейшее взаимодействие с пользователем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359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Поиск и изменение элементов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311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script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'Hello, world!'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/script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script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src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0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js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/script1.js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/script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Подключение скрипта на страницу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384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onmouseover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0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this.style.color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='red'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0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onmouseout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0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this.style.color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='blue'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I’m blue!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onclick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alert('Thank you')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Click me!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onclick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0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clickHandler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(this)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Click me!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События курсора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060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События курсора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33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Базовая структура страницы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!DOCTYPE 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title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Simple page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/title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 very primitive web page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1754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5388-86F0-4101-8EDC-C5EF6683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Тэги для работы с текстом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D0D049-2F96-4A63-9148-F8739CBBAD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61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Списки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one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two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/ul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it-IT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banana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apple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/ol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12089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Ссылки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href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http://www.w3schools.com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W3C School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/a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0244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Изображения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img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</a:t>
            </a:r>
            <a:r>
              <a:rPr lang="en-US" sz="18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src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photo.jpg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width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960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height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1280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Ooops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not loaded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55001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Таблицы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1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2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3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1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2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3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/table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852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1357</Words>
  <Application>Microsoft Office PowerPoint</Application>
  <PresentationFormat>Widescreen</PresentationFormat>
  <Paragraphs>265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JetBrains Mono</vt:lpstr>
      <vt:lpstr>Office Theme</vt:lpstr>
      <vt:lpstr>WEB – основные инструменты</vt:lpstr>
      <vt:lpstr>HTML</vt:lpstr>
      <vt:lpstr>Document Object Model</vt:lpstr>
      <vt:lpstr>Базовая структура страницы</vt:lpstr>
      <vt:lpstr>Тэги для работы с текстом</vt:lpstr>
      <vt:lpstr>Списки </vt:lpstr>
      <vt:lpstr>Ссылки  </vt:lpstr>
      <vt:lpstr>Изображения   </vt:lpstr>
      <vt:lpstr>Таблицы   </vt:lpstr>
      <vt:lpstr>Форма   </vt:lpstr>
      <vt:lpstr>CSS</vt:lpstr>
      <vt:lpstr>CSS</vt:lpstr>
      <vt:lpstr>CSS</vt:lpstr>
      <vt:lpstr>CSS</vt:lpstr>
      <vt:lpstr>CSS</vt:lpstr>
      <vt:lpstr>CSS</vt:lpstr>
      <vt:lpstr>Границы элементов</vt:lpstr>
      <vt:lpstr>CSS</vt:lpstr>
      <vt:lpstr>Блочная разметка страницы</vt:lpstr>
      <vt:lpstr>JavaScript</vt:lpstr>
      <vt:lpstr>Возможности js в браузере</vt:lpstr>
      <vt:lpstr>Консоль разработчика</vt:lpstr>
      <vt:lpstr>JS</vt:lpstr>
      <vt:lpstr>JS</vt:lpstr>
      <vt:lpstr>JS</vt:lpstr>
      <vt:lpstr>JS</vt:lpstr>
      <vt:lpstr>JS</vt:lpstr>
      <vt:lpstr>JS</vt:lpstr>
      <vt:lpstr>JS</vt:lpstr>
      <vt:lpstr>JS</vt:lpstr>
      <vt:lpstr>JS</vt:lpstr>
      <vt:lpstr>Поиск и изменение элементов</vt:lpstr>
      <vt:lpstr>JS</vt:lpstr>
      <vt:lpstr>JS</vt:lpstr>
      <vt:lpstr>События курсора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– основные инструменты</dc:title>
  <dc:creator>Mikita Tsiarentsyeu</dc:creator>
  <cp:lastModifiedBy>Mikita Tsiarentsyeu</cp:lastModifiedBy>
  <cp:revision>1</cp:revision>
  <dcterms:created xsi:type="dcterms:W3CDTF">2023-03-24T13:53:19Z</dcterms:created>
  <dcterms:modified xsi:type="dcterms:W3CDTF">2023-03-24T13:53:44Z</dcterms:modified>
</cp:coreProperties>
</file>