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75D-85CC-C88D-FBD0-B03A3877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F09C-98F4-C88B-4DE7-346D5CAA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F121-AE41-7115-D699-3454A421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6E02-DBE4-0A34-3C88-6AEEB172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44DE-CC79-25E6-DA55-B34F30C6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E129-8304-C016-9CF3-3A677C79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D3917-4E03-289D-A80C-6240C275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502-D4C4-03FB-B2C8-6C6FBD1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DDA8-A5A1-9B99-2A03-C51D711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69DB-256E-2E24-FE9D-44B2AD82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9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9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99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3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44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6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1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2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41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3001564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760535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6E9F-3DA7-5936-E69B-114FF858B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AD1C4-3E21-8E53-B583-DA2DDF8D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9236-49B9-7FD1-B022-1805FE5C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8BDD-C731-F100-382B-681D9092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1F53-EC26-0834-4FC4-60E5FBB5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40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0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040670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09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1881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7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196594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8011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85723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997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1796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25295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52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5378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6149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560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29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894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410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523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76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242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881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844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F018-3E6A-C9C0-35B3-28E44D17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8107-C7C2-9890-388F-D0337A76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0F4A-ABCB-5E28-0C7D-7659C54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77EE-BE75-7C66-C247-5AC14B6E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B275-4F2D-4A2D-CF46-DF25A1AE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1916087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34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444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6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9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754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22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424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6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7267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700C-9332-E288-6B2D-4F492A59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3714-7A97-0D33-F823-94DC987F9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847F9-EDAB-45F1-47C7-6ECFF7E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DBC5-02CF-EFB0-D8E2-F78A031D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79939-EBB1-A3AE-20F8-682E7E88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9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002268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180221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6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934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678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3678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824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5B7-19CF-A494-90A9-6609329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4140-D15B-A929-9D36-B323B904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413CC-E3E7-A451-56D2-F0B5540C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B63A-AD36-BE4C-1C46-FBBF607E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4056-E695-23E0-1710-11EBC3C6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C51D-11DA-C865-0778-D88502B9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0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0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5735095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586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3553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1379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977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329872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85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4159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1642-B619-DA20-6B5A-20C1D83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A9BA-492B-EC2B-26B3-F6DACC8C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9FA0D-EE60-BABD-2D7D-E9DAAC8B7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C6E82-C398-66F9-A6DE-F3D8CBD76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720AD-9EEB-EB3F-0017-FA8B2CEF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9DCBB-5606-9543-7235-5CD6B62B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1C7A9-1718-ECC4-26E1-FA18D37A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DED6-827E-2DCB-BBD6-40A083F9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7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5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98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5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9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220344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9190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29557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9912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4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53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DB26-7F17-29F7-CE01-5598077C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BD1C-5E12-1892-3256-0409E79F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2246C-891E-BAD5-EBF7-16CC905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1932-4000-E2F5-8127-EA23C93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4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520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268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6030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040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592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21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4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71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116814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0356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CB757-8AD3-8705-7931-308937BD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6E098-84EE-7CDB-A530-6D3FEF5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F38D-FF91-54B4-EE0D-185417F1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265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719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4390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5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97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687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36874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354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94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6853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8676582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E09C-8F06-965E-8646-BE380E4A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1E8F-BEBE-698F-BF9A-161DD264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E1FA3-E17B-0BCD-E65A-B967AB21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3965-8F21-A192-CE8A-22ABC8EB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83F8-AD5F-85F8-0AB1-590FC58A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B74F-9675-227E-20C4-8227E991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32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86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279477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474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214263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784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42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43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3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830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5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C456-5F84-5FD4-0BD2-EDC3EA4D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8EEF5-1304-767C-CB6B-63B86277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44DA-4FBC-ECF6-B5EF-619C30D1C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9B6EC-B828-4FA3-DF08-8DD95976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5396-C22B-2DBA-2303-8D431349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BF77-BE65-F64D-0525-41DFD42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335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0399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5402957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65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85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3262268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5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60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81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3573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03B05-D650-B749-7ED1-D365BA1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9017-73AF-B8FE-84EE-AEE59D51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D574-4A1A-E88C-F7D2-B11388013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CB8D-3BD5-4895-AA72-D1ED75FF204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69D0-FA6E-BCFB-4DFC-D8F718060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CBB6-D4E6-B005-F6D0-2C6067554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E0CF8-1D6E-40C1-9791-FFC4152D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34777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2023-02-13T13:53:05Z</dcterms:created>
  <dcterms:modified xsi:type="dcterms:W3CDTF">2023-02-13T13:53:28Z</dcterms:modified>
</cp:coreProperties>
</file>